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  <p:sldMasterId id="2147483720" r:id="rId3"/>
    <p:sldMasterId id="2147483740" r:id="rId4"/>
    <p:sldMasterId id="2147483753" r:id="rId5"/>
    <p:sldMasterId id="2147483724" r:id="rId6"/>
    <p:sldMasterId id="2147483694" r:id="rId7"/>
    <p:sldMasterId id="2147483904" r:id="rId8"/>
  </p:sldMasterIdLst>
  <p:notesMasterIdLst>
    <p:notesMasterId r:id="rId10"/>
  </p:notesMasterIdLst>
  <p:handoutMasterIdLst>
    <p:handoutMasterId r:id="rId11"/>
  </p:handoutMasterIdLst>
  <p:sldIdLst>
    <p:sldId id="269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7A"/>
    <a:srgbClr val="E82E4D"/>
    <a:srgbClr val="FC865D"/>
    <a:srgbClr val="FF9999"/>
    <a:srgbClr val="FF99CC"/>
    <a:srgbClr val="F00000"/>
    <a:srgbClr val="4D4D4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0" autoAdjust="0"/>
    <p:restoredTop sz="93673" autoAdjust="0"/>
  </p:normalViewPr>
  <p:slideViewPr>
    <p:cSldViewPr showGuides="1">
      <p:cViewPr varScale="1">
        <p:scale>
          <a:sx n="61" d="100"/>
          <a:sy n="61" d="100"/>
        </p:scale>
        <p:origin x="10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04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B003-C2BF-46C3-AEB8-04FA45A6A5A3}" type="datetimeFigureOut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2024/3/14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2EFF-09AA-4E97-BFF3-4AA0BC9DA5DF}" type="slidenum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‹#›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19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E70FE998-FA46-4F16-8513-2C140352E74B}" type="datetimeFigureOut">
              <a:rPr lang="ja-JP" altLang="en-US" smtClean="0"/>
              <a:pPr/>
              <a:t>2024/3/14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361E8C6B-13A4-4E4D-8434-0FC52DC4076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57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8C6B-13A4-4E4D-8434-0FC52DC4076E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41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96975"/>
            <a:ext cx="11328400" cy="323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000"/>
            </a:lvl1pPr>
          </a:lstStyle>
          <a:p>
            <a:r>
              <a:rPr lang="ja-JP" altLang="en-US" dirty="0"/>
              <a:t>〇〇〇〇株式会社　御中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229226"/>
            <a:ext cx="11328400" cy="7556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3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ja-JP" altLang="en-US" dirty="0">
                <a:latin typeface="+mn-ea"/>
                <a:ea typeface="+mn-ea"/>
              </a:rPr>
              <a:t>株式会社ウィルグループ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ja-JP" altLang="en-US" dirty="0">
                <a:latin typeface="+mn-ea"/>
                <a:ea typeface="+mn-ea"/>
              </a:rPr>
              <a:t>〇〇〇本部　〇〇〇〇部　〇〇〇〇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en-US" altLang="ja-JP" dirty="0">
                <a:latin typeface="+mn-ea"/>
                <a:ea typeface="+mn-ea"/>
              </a:rPr>
              <a:t>2021.00.00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1916833"/>
            <a:ext cx="11328400" cy="2556283"/>
          </a:xfrm>
          <a:prstGeom prst="rect">
            <a:avLst/>
          </a:prstGeom>
        </p:spPr>
        <p:txBody>
          <a:bodyPr lIns="0" tIns="108000" rIns="0" bIns="0" anchor="ctr" anchorCtr="0"/>
          <a:lstStyle>
            <a:lvl1pPr>
              <a:defRPr lang="ja-JP" altLang="en-US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kumimoji="1" lang="zh-TW" altLang="en-US" dirty="0"/>
              <a:t>〇〇〇〇説明資料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21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958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  <p15:guide id="9" orient="horz" pos="37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331201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6192022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9072034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3200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331201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6192022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9072034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3200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331201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6192022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9072034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331201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6192022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9072034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79214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10" orient="horz" pos="640" userDrawn="1">
          <p15:clr>
            <a:srgbClr val="FBAE40"/>
          </p15:clr>
        </p15:guide>
        <p15:guide id="11" orient="horz" pos="1400" userDrawn="1">
          <p15:clr>
            <a:srgbClr val="FBAE40"/>
          </p15:clr>
        </p15:guide>
        <p15:guide id="12" orient="horz" pos="1490" userDrawn="1">
          <p15:clr>
            <a:srgbClr val="FBAE40"/>
          </p15:clr>
        </p15:guide>
        <p15:guide id="13" orient="horz" pos="2251" userDrawn="1">
          <p15:clr>
            <a:srgbClr val="FBAE40"/>
          </p15:clr>
        </p15:guide>
        <p15:guide id="14" orient="horz" pos="2341" userDrawn="1">
          <p15:clr>
            <a:srgbClr val="FBAE40"/>
          </p15:clr>
        </p15:guide>
        <p15:guide id="15" orient="horz" pos="3101" userDrawn="1">
          <p15:clr>
            <a:srgbClr val="FBAE40"/>
          </p15:clr>
        </p15:guide>
        <p15:guide id="16" orient="horz" pos="3193" userDrawn="1">
          <p15:clr>
            <a:srgbClr val="FBAE40"/>
          </p15:clr>
        </p15:guide>
        <p15:guide id="17" orient="horz" pos="39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735942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5039884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7343825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9647768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432001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2735942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5039884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7343825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9647768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432001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2735942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5039884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7343825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9647768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432001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2735942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5039884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7343825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9647768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32001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2735942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5039884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7343825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9647768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1931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3522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2724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26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81128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10033000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23522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2724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61926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81128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10033000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23522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42724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61926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81128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10033000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4320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23522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2724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61926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81128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10033000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4320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1" name="コンテンツ プレースホルダー 5"/>
          <p:cNvSpPr>
            <a:spLocks noGrp="1"/>
          </p:cNvSpPr>
          <p:nvPr>
            <p:ph sz="quarter" idx="37" hasCustomPrompt="1"/>
          </p:nvPr>
        </p:nvSpPr>
        <p:spPr>
          <a:xfrm>
            <a:off x="23522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2" name="コンテンツ プレースホルダー 5"/>
          <p:cNvSpPr>
            <a:spLocks noGrp="1"/>
          </p:cNvSpPr>
          <p:nvPr>
            <p:ph sz="quarter" idx="38" hasCustomPrompt="1"/>
          </p:nvPr>
        </p:nvSpPr>
        <p:spPr>
          <a:xfrm>
            <a:off x="42724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3" name="コンテンツ プレースホルダー 5"/>
          <p:cNvSpPr>
            <a:spLocks noGrp="1"/>
          </p:cNvSpPr>
          <p:nvPr>
            <p:ph sz="quarter" idx="39" hasCustomPrompt="1"/>
          </p:nvPr>
        </p:nvSpPr>
        <p:spPr>
          <a:xfrm>
            <a:off x="61926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4" name="コンテンツ プレースホルダー 5"/>
          <p:cNvSpPr>
            <a:spLocks noGrp="1"/>
          </p:cNvSpPr>
          <p:nvPr>
            <p:ph sz="quarter" idx="40" hasCustomPrompt="1"/>
          </p:nvPr>
        </p:nvSpPr>
        <p:spPr>
          <a:xfrm>
            <a:off x="81128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5" name="コンテンツ プレースホルダー 5"/>
          <p:cNvSpPr>
            <a:spLocks noGrp="1"/>
          </p:cNvSpPr>
          <p:nvPr>
            <p:ph sz="quarter" idx="41" hasCustomPrompt="1"/>
          </p:nvPr>
        </p:nvSpPr>
        <p:spPr>
          <a:xfrm>
            <a:off x="10033000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6" name="コンテンツ プレースホルダー 5"/>
          <p:cNvSpPr>
            <a:spLocks noGrp="1"/>
          </p:cNvSpPr>
          <p:nvPr>
            <p:ph sz="quarter" idx="42" hasCustomPrompt="1"/>
          </p:nvPr>
        </p:nvSpPr>
        <p:spPr>
          <a:xfrm>
            <a:off x="4320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7" name="コンテンツ プレースホルダー 5"/>
          <p:cNvSpPr>
            <a:spLocks noGrp="1"/>
          </p:cNvSpPr>
          <p:nvPr>
            <p:ph sz="quarter" idx="43" hasCustomPrompt="1"/>
          </p:nvPr>
        </p:nvSpPr>
        <p:spPr>
          <a:xfrm>
            <a:off x="23522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8" name="コンテンツ プレースホルダー 5"/>
          <p:cNvSpPr>
            <a:spLocks noGrp="1"/>
          </p:cNvSpPr>
          <p:nvPr>
            <p:ph sz="quarter" idx="44" hasCustomPrompt="1"/>
          </p:nvPr>
        </p:nvSpPr>
        <p:spPr>
          <a:xfrm>
            <a:off x="42724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9" name="コンテンツ プレースホルダー 5"/>
          <p:cNvSpPr>
            <a:spLocks noGrp="1"/>
          </p:cNvSpPr>
          <p:nvPr>
            <p:ph sz="quarter" idx="45" hasCustomPrompt="1"/>
          </p:nvPr>
        </p:nvSpPr>
        <p:spPr>
          <a:xfrm>
            <a:off x="61926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0" name="コンテンツ プレースホルダー 5"/>
          <p:cNvSpPr>
            <a:spLocks noGrp="1"/>
          </p:cNvSpPr>
          <p:nvPr>
            <p:ph sz="quarter" idx="46" hasCustomPrompt="1"/>
          </p:nvPr>
        </p:nvSpPr>
        <p:spPr>
          <a:xfrm>
            <a:off x="81128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1" name="コンテンツ プレースホルダー 5"/>
          <p:cNvSpPr>
            <a:spLocks noGrp="1"/>
          </p:cNvSpPr>
          <p:nvPr>
            <p:ph sz="quarter" idx="47" hasCustomPrompt="1"/>
          </p:nvPr>
        </p:nvSpPr>
        <p:spPr>
          <a:xfrm>
            <a:off x="10033000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7384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6" orient="horz" pos="640" userDrawn="1">
          <p15:clr>
            <a:srgbClr val="FBAE40"/>
          </p15:clr>
        </p15:guide>
        <p15:guide id="29" orient="horz" pos="1117" userDrawn="1">
          <p15:clr>
            <a:srgbClr val="FBAE40"/>
          </p15:clr>
        </p15:guide>
        <p15:guide id="30" orient="horz" pos="1208" userDrawn="1">
          <p15:clr>
            <a:srgbClr val="FBAE40"/>
          </p15:clr>
        </p15:guide>
        <p15:guide id="33" orient="horz" pos="1683" userDrawn="1">
          <p15:clr>
            <a:srgbClr val="FBAE40"/>
          </p15:clr>
        </p15:guide>
        <p15:guide id="34" orient="horz" pos="1774" userDrawn="1">
          <p15:clr>
            <a:srgbClr val="FBAE40"/>
          </p15:clr>
        </p15:guide>
        <p15:guide id="37" orient="horz" pos="2251" userDrawn="1">
          <p15:clr>
            <a:srgbClr val="FBAE40"/>
          </p15:clr>
        </p15:guide>
        <p15:guide id="38" orient="horz" pos="2341" userDrawn="1">
          <p15:clr>
            <a:srgbClr val="FBAE40"/>
          </p15:clr>
        </p15:guide>
        <p15:guide id="41" orient="horz" pos="2817" userDrawn="1">
          <p15:clr>
            <a:srgbClr val="FBAE40"/>
          </p15:clr>
        </p15:guide>
        <p15:guide id="42" orient="horz" pos="2908" userDrawn="1">
          <p15:clr>
            <a:srgbClr val="FBAE40"/>
          </p15:clr>
        </p15:guide>
        <p15:guide id="45" orient="horz" pos="3385" userDrawn="1">
          <p15:clr>
            <a:srgbClr val="FBAE40"/>
          </p15:clr>
        </p15:guide>
        <p15:guide id="46" orient="horz" pos="3476" userDrawn="1">
          <p15:clr>
            <a:srgbClr val="FBAE40"/>
          </p15:clr>
        </p15:guide>
        <p15:guide id="49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</p:spTree>
    <p:extLst>
      <p:ext uri="{BB962C8B-B14F-4D97-AF65-F5344CB8AC3E}">
        <p14:creationId xmlns:p14="http://schemas.microsoft.com/office/powerpoint/2010/main" val="279750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876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6" pos="1965" userDrawn="1">
          <p15:clr>
            <a:srgbClr val="FBAE40"/>
          </p15:clr>
        </p15:guide>
        <p15:guide id="7" pos="2087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0" pos="3175" userDrawn="1">
          <p15:clr>
            <a:srgbClr val="FBAE40"/>
          </p15:clr>
        </p15:guide>
        <p15:guide id="11" pos="3296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4" pos="4384" userDrawn="1">
          <p15:clr>
            <a:srgbClr val="FBAE40"/>
          </p15:clr>
        </p15:guide>
        <p15:guide id="15" pos="4505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18" pos="5593" userDrawn="1">
          <p15:clr>
            <a:srgbClr val="FBAE40"/>
          </p15:clr>
        </p15:guide>
        <p15:guide id="19" pos="5715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2" pos="6804" userDrawn="1">
          <p15:clr>
            <a:srgbClr val="FBAE40"/>
          </p15:clr>
        </p15:guide>
        <p15:guide id="23" pos="6924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5" orient="horz" pos="640" userDrawn="1">
          <p15:clr>
            <a:srgbClr val="FBAE40"/>
          </p15:clr>
        </p15:guide>
        <p15:guide id="26" orient="horz" pos="833" userDrawn="1">
          <p15:clr>
            <a:srgbClr val="FBAE40"/>
          </p15:clr>
        </p15:guide>
        <p15:guide id="27" orient="horz" pos="923" userDrawn="1">
          <p15:clr>
            <a:srgbClr val="FBAE40"/>
          </p15:clr>
        </p15:guide>
        <p15:guide id="28" orient="horz" pos="1117" userDrawn="1">
          <p15:clr>
            <a:srgbClr val="FBAE40"/>
          </p15:clr>
        </p15:guide>
        <p15:guide id="29" orient="horz" pos="1208" userDrawn="1">
          <p15:clr>
            <a:srgbClr val="FBAE40"/>
          </p15:clr>
        </p15:guide>
        <p15:guide id="30" orient="horz" pos="1400" userDrawn="1">
          <p15:clr>
            <a:srgbClr val="FBAE40"/>
          </p15:clr>
        </p15:guide>
        <p15:guide id="31" orient="horz" pos="1490" userDrawn="1">
          <p15:clr>
            <a:srgbClr val="FBAE40"/>
          </p15:clr>
        </p15:guide>
        <p15:guide id="32" orient="horz" pos="1683" userDrawn="1">
          <p15:clr>
            <a:srgbClr val="FBAE40"/>
          </p15:clr>
        </p15:guide>
        <p15:guide id="33" orient="horz" pos="1774" userDrawn="1">
          <p15:clr>
            <a:srgbClr val="FBAE40"/>
          </p15:clr>
        </p15:guide>
        <p15:guide id="34" orient="horz" pos="1967" userDrawn="1">
          <p15:clr>
            <a:srgbClr val="FBAE40"/>
          </p15:clr>
        </p15:guide>
        <p15:guide id="35" orient="horz" pos="2058" userDrawn="1">
          <p15:clr>
            <a:srgbClr val="FBAE40"/>
          </p15:clr>
        </p15:guide>
        <p15:guide id="36" orient="horz" pos="2251" userDrawn="1">
          <p15:clr>
            <a:srgbClr val="FBAE40"/>
          </p15:clr>
        </p15:guide>
        <p15:guide id="37" orient="horz" pos="2341" userDrawn="1">
          <p15:clr>
            <a:srgbClr val="FBAE40"/>
          </p15:clr>
        </p15:guide>
        <p15:guide id="38" orient="horz" pos="2535" userDrawn="1">
          <p15:clr>
            <a:srgbClr val="FBAE40"/>
          </p15:clr>
        </p15:guide>
        <p15:guide id="39" orient="horz" pos="2624" userDrawn="1">
          <p15:clr>
            <a:srgbClr val="FBAE40"/>
          </p15:clr>
        </p15:guide>
        <p15:guide id="40" orient="horz" pos="2817" userDrawn="1">
          <p15:clr>
            <a:srgbClr val="FBAE40"/>
          </p15:clr>
        </p15:guide>
        <p15:guide id="41" orient="horz" pos="2908" userDrawn="1">
          <p15:clr>
            <a:srgbClr val="FBAE40"/>
          </p15:clr>
        </p15:guide>
        <p15:guide id="42" orient="horz" pos="3101" userDrawn="1">
          <p15:clr>
            <a:srgbClr val="FBAE40"/>
          </p15:clr>
        </p15:guide>
        <p15:guide id="43" orient="horz" pos="3192" userDrawn="1">
          <p15:clr>
            <a:srgbClr val="FBAE40"/>
          </p15:clr>
        </p15:guide>
        <p15:guide id="44" orient="horz" pos="3385" userDrawn="1">
          <p15:clr>
            <a:srgbClr val="FBAE40"/>
          </p15:clr>
        </p15:guide>
        <p15:guide id="45" orient="horz" pos="3476" userDrawn="1">
          <p15:clr>
            <a:srgbClr val="FBAE40"/>
          </p15:clr>
        </p15:guide>
        <p15:guide id="46" orient="horz" pos="3669" userDrawn="1">
          <p15:clr>
            <a:srgbClr val="FBAE40"/>
          </p15:clr>
        </p15:guide>
        <p15:guide id="47" orient="horz" pos="3758" userDrawn="1">
          <p15:clr>
            <a:srgbClr val="FBAE40"/>
          </p15:clr>
        </p15:guide>
        <p15:guide id="48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576386"/>
            <a:ext cx="55687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4043794"/>
            <a:ext cx="55687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999" y="1016001"/>
            <a:ext cx="55687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191252" y="3578324"/>
            <a:ext cx="55689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2" y="4045732"/>
            <a:ext cx="55689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6191250" y="1017939"/>
            <a:ext cx="55689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69746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263" y="2673351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3390058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266" y="1016001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71431" y="2674938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1969" y="3391645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271434" y="1017588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1" y="2673350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13720" y="3390057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8113185" y="1016000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203490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310864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310864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3310865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1448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191448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6191449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072031" y="2222500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072031" y="2939206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9072032" y="1016001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56616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3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73493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73493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73493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03998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98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503998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344833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344833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7344835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49680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649680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9649682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71646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0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14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1814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351815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273748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73748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273748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19356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356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619356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11318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11318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811318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033197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033197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8" hasCustomPrompt="1"/>
          </p:nvPr>
        </p:nvSpPr>
        <p:spPr>
          <a:xfrm>
            <a:off x="10033197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54088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2" y="1016000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52" y="1338003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802" y="1016001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000752" y="3716338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52" y="4038341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2" y="3716339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2298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6457519" cy="41402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目次をここに記入してください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目次タイトルを記入して下さい、全角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ボックス 5"/>
          <p:cNvSpPr txBox="1"/>
          <p:nvPr userDrawn="1"/>
        </p:nvSpPr>
        <p:spPr bwMode="white">
          <a:xfrm>
            <a:off x="2716135" y="-122182"/>
            <a:ext cx="1354217" cy="6395982"/>
          </a:xfrm>
          <a:prstGeom prst="rect">
            <a:avLst/>
          </a:prstGeom>
        </p:spPr>
        <p:txBody>
          <a:bodyPr vert="vert270" wrap="none" lIns="0" tIns="0" rIns="0" bIns="0" anchor="b" anchorCtr="0">
            <a:spAutoFit/>
          </a:bodyPr>
          <a:lstStyle>
            <a:lvl1pPr indent="0" algn="just">
              <a:lnSpc>
                <a:spcPct val="100000"/>
              </a:lnSpc>
              <a:spcBef>
                <a:spcPts val="1000"/>
              </a:spcBef>
              <a:buFontTx/>
              <a:buNone/>
              <a:defRPr sz="2800">
                <a:latin typeface="+mj-ea"/>
                <a:ea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en-US" altLang="ja-JP" sz="8800" dirty="0">
                <a:solidFill>
                  <a:schemeClr val="bg1"/>
                </a:solidFill>
              </a:rPr>
              <a:t>CONTENTS</a:t>
            </a:r>
            <a:endParaRPr lang="ja-JP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28952" y="2133601"/>
            <a:ext cx="1031248" cy="414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lnSpc>
                <a:spcPct val="130000"/>
              </a:lnSpc>
              <a:spcBef>
                <a:spcPts val="0"/>
              </a:spcBef>
              <a:buFont typeface="游ゴシック Medium" panose="020B0500000000000000" pitchFamily="50" charset="-128"/>
              <a:buChar char="P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en-US" altLang="ja-JP" dirty="0"/>
              <a:t>01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56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078818" y="101683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078818" y="133883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83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078617" y="281721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078617" y="313921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0" y="281721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78818" y="4616450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078818" y="4938453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2001" y="461645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20768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9968" y="1017588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8" y="1339590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2" y="1017588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119968" y="2368551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119968" y="2690553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2002" y="2368551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119766" y="3719514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119766" y="4041516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1800" y="3719514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119968" y="5070477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119968" y="5392479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432002" y="5070477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548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3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44234" y="1234814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2001" y="2097091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44234" y="2315902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2001" y="3178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544234" y="3396988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2001" y="4259264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44234" y="4478075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2001" y="5337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544234" y="5555989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73223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1801" y="1016004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2" y="1145321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1801" y="1917863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02" y="2047180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1801" y="2818740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159002" y="2948057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4509" y="371754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1710" y="384686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4509" y="461629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161710" y="4745612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7" hasCustomPrompt="1"/>
          </p:nvPr>
        </p:nvSpPr>
        <p:spPr>
          <a:xfrm>
            <a:off x="431800" y="5516566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2159001" y="564588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53456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1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11328400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11328400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431802" y="1016001"/>
            <a:ext cx="115189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0075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619125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619125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6191251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97602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113185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8113185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8113184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4285469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4285469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4285468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431801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431801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431800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4683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072033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072033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07203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6193367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6193367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6193366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3312584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3312584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331258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31801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31801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31801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83741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647767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647767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647767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73448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73448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73448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41900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41900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5041900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2734733" y="1777867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2734733" y="2743873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2734733" y="1019647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4360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4360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4360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95606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003300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03300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3299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81153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81153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81153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6191252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6191252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619125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273749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273749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374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235605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235605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2356050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4320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4320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>
            <a:off x="4320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71592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3463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8" orient="horz" pos="13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490324" y="1016001"/>
            <a:ext cx="10269677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90324" y="1483410"/>
            <a:ext cx="10269677" cy="479039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1739177" y="3044302"/>
            <a:ext cx="5400674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6559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3716337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038340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389006" y="4394470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1016000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1338003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-389006" y="1694133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759604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461769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93969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61048" y="484452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2817468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3139470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1048" y="3044301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90330" y="101724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490330" y="133924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61048" y="124407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18536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727394" y="5068888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727394" y="5390890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727198" y="3717925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727198" y="4039927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727197" y="2368551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727197" y="2690553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727198" y="1015999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727198" y="1338001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404016" y="4950620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404016" y="3598068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 rot="5400000">
            <a:off x="404016" y="2250283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 rot="5400000">
            <a:off x="404016" y="897731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54830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538955" y="5085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538955" y="4004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538957" y="2926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538955" y="1845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538955" y="764382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556982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1727197" y="447589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1727197" y="339480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231689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97" y="1235807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13942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629441" y="5176045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64667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629441" y="427593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1727197" y="474656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629441" y="3374233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384486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 rot="5400000">
            <a:off x="629441" y="2475710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1727197" y="2946341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629441" y="1574008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1727197" y="2044639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 rot="5400000">
            <a:off x="629441" y="67548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52" hasCustomPrompt="1"/>
          </p:nvPr>
        </p:nvSpPr>
        <p:spPr>
          <a:xfrm>
            <a:off x="1727197" y="114611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7965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B7F0805-B6F3-E744-8D42-0061C9095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1" y="445243"/>
            <a:ext cx="6527800" cy="184665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ctr">
              <a:lnSpc>
                <a:spcPct val="150000"/>
              </a:lnSpc>
              <a:defRPr sz="2000" b="0" i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この度は、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ご提案の機会をいただきまして、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誠にありがとうございます。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是非ご検討くださいませ。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2401" y="2286001"/>
            <a:ext cx="6527800" cy="2386020"/>
          </a:xfrm>
          <a:prstGeom prst="rect">
            <a:avLst/>
          </a:prstGeom>
        </p:spPr>
        <p:txBody>
          <a:bodyPr lIns="0" tIns="144000" rIns="0" bIns="0">
            <a:no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テキストをここに入力してください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9110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なし">
    <p:bg bwMode="gray"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10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9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91495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03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2857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379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6261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96990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01337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71162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2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44196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90615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2969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</p:spTree>
    <p:extLst>
      <p:ext uri="{BB962C8B-B14F-4D97-AF65-F5344CB8AC3E}">
        <p14:creationId xmlns:p14="http://schemas.microsoft.com/office/powerpoint/2010/main" val="129653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7" orient="horz" pos="436" userDrawn="1">
          <p15:clr>
            <a:srgbClr val="FBAE40"/>
          </p15:clr>
        </p15:guide>
        <p15:guide id="18" orient="horz" pos="1117" userDrawn="1">
          <p15:clr>
            <a:srgbClr val="FBAE40"/>
          </p15:clr>
        </p15:guide>
        <p15:guide id="19" orient="horz" pos="1344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5467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31433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7408">
          <p15:clr>
            <a:srgbClr val="FBAE40"/>
          </p15:clr>
        </p15:guide>
        <p15:guide id="3" pos="2569">
          <p15:clr>
            <a:srgbClr val="FBAE40"/>
          </p15:clr>
        </p15:guide>
        <p15:guide id="4" pos="2691">
          <p15:clr>
            <a:srgbClr val="FBAE40"/>
          </p15:clr>
        </p15:guide>
        <p15:guide id="5" pos="4989">
          <p15:clr>
            <a:srgbClr val="FBAE40"/>
          </p15:clr>
        </p15:guide>
        <p15:guide id="6" pos="5111">
          <p15:clr>
            <a:srgbClr val="FBAE40"/>
          </p15:clr>
        </p15:guide>
        <p15:guide id="8" orient="horz" pos="64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1774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08">
          <p15:clr>
            <a:srgbClr val="FBAE40"/>
          </p15:clr>
        </p15:guide>
        <p15:guide id="13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65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432000" y="1016001"/>
            <a:ext cx="11328000" cy="52562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41106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pos="74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619125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3200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125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73814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640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2251" userDrawn="1">
          <p15:clr>
            <a:srgbClr val="FBAE40"/>
          </p15:clr>
        </p15:guide>
        <p15:guide id="7" orient="horz" pos="2341" userDrawn="1">
          <p15:clr>
            <a:srgbClr val="FBAE40"/>
          </p15:clr>
        </p15:guide>
        <p15:guide id="8" pos="3780" userDrawn="1">
          <p15:clr>
            <a:srgbClr val="FBAE40"/>
          </p15:clr>
        </p15:guide>
        <p15:guide id="9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8028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1" y="1916832"/>
            <a:ext cx="12191999" cy="25562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0128629" y="566995"/>
            <a:ext cx="1632000" cy="629757"/>
            <a:chOff x="10625497" y="640693"/>
            <a:chExt cx="1224000" cy="629757"/>
          </a:xfrm>
        </p:grpSpPr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10913089" y="640693"/>
              <a:ext cx="648815" cy="413197"/>
            </a:xfrm>
            <a:custGeom>
              <a:avLst/>
              <a:gdLst>
                <a:gd name="T0" fmla="*/ 1087 w 1560"/>
                <a:gd name="T1" fmla="*/ 373 h 993"/>
                <a:gd name="T2" fmla="*/ 947 w 1560"/>
                <a:gd name="T3" fmla="*/ 607 h 993"/>
                <a:gd name="T4" fmla="*/ 894 w 1560"/>
                <a:gd name="T5" fmla="*/ 479 h 993"/>
                <a:gd name="T6" fmla="*/ 930 w 1560"/>
                <a:gd name="T7" fmla="*/ 399 h 993"/>
                <a:gd name="T8" fmla="*/ 1206 w 1560"/>
                <a:gd name="T9" fmla="*/ 83 h 993"/>
                <a:gd name="T10" fmla="*/ 881 w 1560"/>
                <a:gd name="T11" fmla="*/ 120 h 993"/>
                <a:gd name="T12" fmla="*/ 780 w 1560"/>
                <a:gd name="T13" fmla="*/ 33 h 993"/>
                <a:gd name="T14" fmla="*/ 678 w 1560"/>
                <a:gd name="T15" fmla="*/ 120 h 993"/>
                <a:gd name="T16" fmla="*/ 353 w 1560"/>
                <a:gd name="T17" fmla="*/ 83 h 993"/>
                <a:gd name="T18" fmla="*/ 629 w 1560"/>
                <a:gd name="T19" fmla="*/ 400 h 993"/>
                <a:gd name="T20" fmla="*/ 664 w 1560"/>
                <a:gd name="T21" fmla="*/ 479 h 993"/>
                <a:gd name="T22" fmla="*/ 611 w 1560"/>
                <a:gd name="T23" fmla="*/ 607 h 993"/>
                <a:gd name="T24" fmla="*/ 471 w 1560"/>
                <a:gd name="T25" fmla="*/ 373 h 993"/>
                <a:gd name="T26" fmla="*/ 0 w 1560"/>
                <a:gd name="T27" fmla="*/ 195 h 993"/>
                <a:gd name="T28" fmla="*/ 344 w 1560"/>
                <a:gd name="T29" fmla="*/ 555 h 993"/>
                <a:gd name="T30" fmla="*/ 493 w 1560"/>
                <a:gd name="T31" fmla="*/ 815 h 993"/>
                <a:gd name="T32" fmla="*/ 275 w 1560"/>
                <a:gd name="T33" fmla="*/ 951 h 993"/>
                <a:gd name="T34" fmla="*/ 575 w 1560"/>
                <a:gd name="T35" fmla="*/ 908 h 993"/>
                <a:gd name="T36" fmla="*/ 576 w 1560"/>
                <a:gd name="T37" fmla="*/ 907 h 993"/>
                <a:gd name="T38" fmla="*/ 641 w 1560"/>
                <a:gd name="T39" fmla="*/ 951 h 993"/>
                <a:gd name="T40" fmla="*/ 918 w 1560"/>
                <a:gd name="T41" fmla="*/ 951 h 993"/>
                <a:gd name="T42" fmla="*/ 983 w 1560"/>
                <a:gd name="T43" fmla="*/ 907 h 993"/>
                <a:gd name="T44" fmla="*/ 985 w 1560"/>
                <a:gd name="T45" fmla="*/ 908 h 993"/>
                <a:gd name="T46" fmla="*/ 1284 w 1560"/>
                <a:gd name="T47" fmla="*/ 951 h 993"/>
                <a:gd name="T48" fmla="*/ 1066 w 1560"/>
                <a:gd name="T49" fmla="*/ 815 h 993"/>
                <a:gd name="T50" fmla="*/ 1215 w 1560"/>
                <a:gd name="T51" fmla="*/ 555 h 993"/>
                <a:gd name="T52" fmla="*/ 1560 w 1560"/>
                <a:gd name="T53" fmla="*/ 195 h 993"/>
                <a:gd name="T54" fmla="*/ 1087 w 1560"/>
                <a:gd name="T55" fmla="*/ 373 h 993"/>
                <a:gd name="T56" fmla="*/ 779 w 1560"/>
                <a:gd name="T57" fmla="*/ 706 h 993"/>
                <a:gd name="T58" fmla="*/ 846 w 1560"/>
                <a:gd name="T59" fmla="*/ 797 h 993"/>
                <a:gd name="T60" fmla="*/ 779 w 1560"/>
                <a:gd name="T61" fmla="*/ 902 h 993"/>
                <a:gd name="T62" fmla="*/ 712 w 1560"/>
                <a:gd name="T63" fmla="*/ 797 h 993"/>
                <a:gd name="T64" fmla="*/ 779 w 1560"/>
                <a:gd name="T65" fmla="*/ 70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993">
                  <a:moveTo>
                    <a:pt x="1087" y="373"/>
                  </a:moveTo>
                  <a:cubicBezTo>
                    <a:pt x="1027" y="464"/>
                    <a:pt x="983" y="540"/>
                    <a:pt x="947" y="607"/>
                  </a:cubicBezTo>
                  <a:cubicBezTo>
                    <a:pt x="929" y="564"/>
                    <a:pt x="911" y="521"/>
                    <a:pt x="894" y="479"/>
                  </a:cubicBezTo>
                  <a:cubicBezTo>
                    <a:pt x="906" y="454"/>
                    <a:pt x="917" y="427"/>
                    <a:pt x="930" y="399"/>
                  </a:cubicBezTo>
                  <a:cubicBezTo>
                    <a:pt x="1075" y="69"/>
                    <a:pt x="1206" y="83"/>
                    <a:pt x="1206" y="83"/>
                  </a:cubicBezTo>
                  <a:cubicBezTo>
                    <a:pt x="1206" y="83"/>
                    <a:pt x="1039" y="0"/>
                    <a:pt x="881" y="120"/>
                  </a:cubicBezTo>
                  <a:cubicBezTo>
                    <a:pt x="859" y="72"/>
                    <a:pt x="830" y="33"/>
                    <a:pt x="780" y="33"/>
                  </a:cubicBezTo>
                  <a:cubicBezTo>
                    <a:pt x="729" y="33"/>
                    <a:pt x="701" y="72"/>
                    <a:pt x="678" y="120"/>
                  </a:cubicBezTo>
                  <a:cubicBezTo>
                    <a:pt x="520" y="0"/>
                    <a:pt x="353" y="83"/>
                    <a:pt x="353" y="83"/>
                  </a:cubicBezTo>
                  <a:cubicBezTo>
                    <a:pt x="353" y="83"/>
                    <a:pt x="484" y="69"/>
                    <a:pt x="629" y="400"/>
                  </a:cubicBezTo>
                  <a:cubicBezTo>
                    <a:pt x="642" y="427"/>
                    <a:pt x="653" y="454"/>
                    <a:pt x="664" y="479"/>
                  </a:cubicBezTo>
                  <a:cubicBezTo>
                    <a:pt x="647" y="521"/>
                    <a:pt x="630" y="565"/>
                    <a:pt x="611" y="607"/>
                  </a:cubicBezTo>
                  <a:cubicBezTo>
                    <a:pt x="575" y="541"/>
                    <a:pt x="532" y="464"/>
                    <a:pt x="471" y="373"/>
                  </a:cubicBezTo>
                  <a:cubicBezTo>
                    <a:pt x="245" y="29"/>
                    <a:pt x="0" y="195"/>
                    <a:pt x="0" y="195"/>
                  </a:cubicBezTo>
                  <a:cubicBezTo>
                    <a:pt x="0" y="195"/>
                    <a:pt x="139" y="168"/>
                    <a:pt x="344" y="555"/>
                  </a:cubicBezTo>
                  <a:cubicBezTo>
                    <a:pt x="405" y="669"/>
                    <a:pt x="449" y="752"/>
                    <a:pt x="493" y="815"/>
                  </a:cubicBezTo>
                  <a:cubicBezTo>
                    <a:pt x="436" y="886"/>
                    <a:pt x="367" y="938"/>
                    <a:pt x="275" y="951"/>
                  </a:cubicBezTo>
                  <a:cubicBezTo>
                    <a:pt x="377" y="974"/>
                    <a:pt x="483" y="959"/>
                    <a:pt x="575" y="908"/>
                  </a:cubicBezTo>
                  <a:lnTo>
                    <a:pt x="576" y="907"/>
                  </a:lnTo>
                  <a:cubicBezTo>
                    <a:pt x="596" y="924"/>
                    <a:pt x="618" y="938"/>
                    <a:pt x="641" y="951"/>
                  </a:cubicBezTo>
                  <a:cubicBezTo>
                    <a:pt x="728" y="993"/>
                    <a:pt x="831" y="993"/>
                    <a:pt x="918" y="951"/>
                  </a:cubicBezTo>
                  <a:cubicBezTo>
                    <a:pt x="941" y="938"/>
                    <a:pt x="963" y="924"/>
                    <a:pt x="983" y="907"/>
                  </a:cubicBezTo>
                  <a:lnTo>
                    <a:pt x="985" y="908"/>
                  </a:lnTo>
                  <a:cubicBezTo>
                    <a:pt x="1076" y="959"/>
                    <a:pt x="1182" y="974"/>
                    <a:pt x="1284" y="951"/>
                  </a:cubicBezTo>
                  <a:cubicBezTo>
                    <a:pt x="1192" y="938"/>
                    <a:pt x="1123" y="886"/>
                    <a:pt x="1066" y="815"/>
                  </a:cubicBezTo>
                  <a:cubicBezTo>
                    <a:pt x="1110" y="752"/>
                    <a:pt x="1154" y="669"/>
                    <a:pt x="1215" y="555"/>
                  </a:cubicBezTo>
                  <a:cubicBezTo>
                    <a:pt x="1420" y="168"/>
                    <a:pt x="1560" y="195"/>
                    <a:pt x="1560" y="195"/>
                  </a:cubicBezTo>
                  <a:cubicBezTo>
                    <a:pt x="1560" y="195"/>
                    <a:pt x="1314" y="29"/>
                    <a:pt x="1087" y="373"/>
                  </a:cubicBezTo>
                  <a:close/>
                  <a:moveTo>
                    <a:pt x="779" y="706"/>
                  </a:moveTo>
                  <a:cubicBezTo>
                    <a:pt x="799" y="738"/>
                    <a:pt x="821" y="768"/>
                    <a:pt x="846" y="797"/>
                  </a:cubicBezTo>
                  <a:cubicBezTo>
                    <a:pt x="826" y="833"/>
                    <a:pt x="804" y="868"/>
                    <a:pt x="779" y="902"/>
                  </a:cubicBezTo>
                  <a:cubicBezTo>
                    <a:pt x="755" y="868"/>
                    <a:pt x="732" y="833"/>
                    <a:pt x="712" y="797"/>
                  </a:cubicBezTo>
                  <a:cubicBezTo>
                    <a:pt x="737" y="768"/>
                    <a:pt x="759" y="738"/>
                    <a:pt x="779" y="70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0625497" y="1153507"/>
              <a:ext cx="190573" cy="116943"/>
            </a:xfrm>
            <a:custGeom>
              <a:avLst/>
              <a:gdLst>
                <a:gd name="T0" fmla="*/ 373 w 458"/>
                <a:gd name="T1" fmla="*/ 0 h 282"/>
                <a:gd name="T2" fmla="*/ 386 w 458"/>
                <a:gd name="T3" fmla="*/ 30 h 282"/>
                <a:gd name="T4" fmla="*/ 370 w 458"/>
                <a:gd name="T5" fmla="*/ 98 h 282"/>
                <a:gd name="T6" fmla="*/ 342 w 458"/>
                <a:gd name="T7" fmla="*/ 172 h 282"/>
                <a:gd name="T8" fmla="*/ 339 w 458"/>
                <a:gd name="T9" fmla="*/ 164 h 282"/>
                <a:gd name="T10" fmla="*/ 290 w 458"/>
                <a:gd name="T11" fmla="*/ 0 h 282"/>
                <a:gd name="T12" fmla="*/ 189 w 458"/>
                <a:gd name="T13" fmla="*/ 0 h 282"/>
                <a:gd name="T14" fmla="*/ 202 w 458"/>
                <a:gd name="T15" fmla="*/ 30 h 282"/>
                <a:gd name="T16" fmla="*/ 187 w 458"/>
                <a:gd name="T17" fmla="*/ 97 h 282"/>
                <a:gd name="T18" fmla="*/ 160 w 458"/>
                <a:gd name="T19" fmla="*/ 169 h 282"/>
                <a:gd name="T20" fmla="*/ 109 w 458"/>
                <a:gd name="T21" fmla="*/ 0 h 282"/>
                <a:gd name="T22" fmla="*/ 0 w 458"/>
                <a:gd name="T23" fmla="*/ 0 h 282"/>
                <a:gd name="T24" fmla="*/ 54 w 458"/>
                <a:gd name="T25" fmla="*/ 101 h 282"/>
                <a:gd name="T26" fmla="*/ 89 w 458"/>
                <a:gd name="T27" fmla="*/ 219 h 282"/>
                <a:gd name="T28" fmla="*/ 175 w 458"/>
                <a:gd name="T29" fmla="*/ 282 h 282"/>
                <a:gd name="T30" fmla="*/ 235 w 458"/>
                <a:gd name="T31" fmla="*/ 107 h 282"/>
                <a:gd name="T32" fmla="*/ 261 w 458"/>
                <a:gd name="T33" fmla="*/ 190 h 282"/>
                <a:gd name="T34" fmla="*/ 294 w 458"/>
                <a:gd name="T35" fmla="*/ 251 h 282"/>
                <a:gd name="T36" fmla="*/ 357 w 458"/>
                <a:gd name="T37" fmla="*/ 282 h 282"/>
                <a:gd name="T38" fmla="*/ 458 w 458"/>
                <a:gd name="T39" fmla="*/ 0 h 282"/>
                <a:gd name="T40" fmla="*/ 373 w 458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82">
                  <a:moveTo>
                    <a:pt x="373" y="0"/>
                  </a:moveTo>
                  <a:cubicBezTo>
                    <a:pt x="381" y="8"/>
                    <a:pt x="385" y="19"/>
                    <a:pt x="386" y="30"/>
                  </a:cubicBezTo>
                  <a:cubicBezTo>
                    <a:pt x="384" y="54"/>
                    <a:pt x="379" y="77"/>
                    <a:pt x="370" y="98"/>
                  </a:cubicBezTo>
                  <a:lnTo>
                    <a:pt x="342" y="172"/>
                  </a:lnTo>
                  <a:lnTo>
                    <a:pt x="339" y="164"/>
                  </a:lnTo>
                  <a:cubicBezTo>
                    <a:pt x="339" y="164"/>
                    <a:pt x="292" y="4"/>
                    <a:pt x="290" y="0"/>
                  </a:cubicBezTo>
                  <a:lnTo>
                    <a:pt x="189" y="0"/>
                  </a:lnTo>
                  <a:cubicBezTo>
                    <a:pt x="197" y="8"/>
                    <a:pt x="201" y="19"/>
                    <a:pt x="202" y="30"/>
                  </a:cubicBezTo>
                  <a:cubicBezTo>
                    <a:pt x="201" y="53"/>
                    <a:pt x="196" y="75"/>
                    <a:pt x="187" y="97"/>
                  </a:cubicBezTo>
                  <a:lnTo>
                    <a:pt x="160" y="169"/>
                  </a:lnTo>
                  <a:lnTo>
                    <a:pt x="109" y="0"/>
                  </a:lnTo>
                  <a:lnTo>
                    <a:pt x="0" y="0"/>
                  </a:lnTo>
                  <a:cubicBezTo>
                    <a:pt x="23" y="21"/>
                    <a:pt x="41" y="54"/>
                    <a:pt x="54" y="101"/>
                  </a:cubicBezTo>
                  <a:cubicBezTo>
                    <a:pt x="73" y="171"/>
                    <a:pt x="85" y="211"/>
                    <a:pt x="89" y="219"/>
                  </a:cubicBezTo>
                  <a:cubicBezTo>
                    <a:pt x="104" y="254"/>
                    <a:pt x="137" y="278"/>
                    <a:pt x="175" y="282"/>
                  </a:cubicBezTo>
                  <a:cubicBezTo>
                    <a:pt x="176" y="278"/>
                    <a:pt x="235" y="107"/>
                    <a:pt x="235" y="107"/>
                  </a:cubicBezTo>
                  <a:lnTo>
                    <a:pt x="261" y="190"/>
                  </a:lnTo>
                  <a:cubicBezTo>
                    <a:pt x="268" y="212"/>
                    <a:pt x="279" y="233"/>
                    <a:pt x="294" y="251"/>
                  </a:cubicBezTo>
                  <a:cubicBezTo>
                    <a:pt x="310" y="269"/>
                    <a:pt x="333" y="280"/>
                    <a:pt x="357" y="282"/>
                  </a:cubicBezTo>
                  <a:cubicBezTo>
                    <a:pt x="358" y="278"/>
                    <a:pt x="455" y="7"/>
                    <a:pt x="458" y="0"/>
                  </a:cubicBez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0826465" y="1153507"/>
              <a:ext cx="51109" cy="111745"/>
            </a:xfrm>
            <a:custGeom>
              <a:avLst/>
              <a:gdLst>
                <a:gd name="T0" fmla="*/ 0 w 124"/>
                <a:gd name="T1" fmla="*/ 0 h 269"/>
                <a:gd name="T2" fmla="*/ 19 w 124"/>
                <a:gd name="T3" fmla="*/ 52 h 269"/>
                <a:gd name="T4" fmla="*/ 19 w 124"/>
                <a:gd name="T5" fmla="*/ 218 h 269"/>
                <a:gd name="T6" fmla="*/ 3 w 124"/>
                <a:gd name="T7" fmla="*/ 269 h 269"/>
                <a:gd name="T8" fmla="*/ 119 w 124"/>
                <a:gd name="T9" fmla="*/ 269 h 269"/>
                <a:gd name="T10" fmla="*/ 106 w 124"/>
                <a:gd name="T11" fmla="*/ 248 h 269"/>
                <a:gd name="T12" fmla="*/ 102 w 124"/>
                <a:gd name="T13" fmla="*/ 218 h 269"/>
                <a:gd name="T14" fmla="*/ 102 w 124"/>
                <a:gd name="T15" fmla="*/ 52 h 269"/>
                <a:gd name="T16" fmla="*/ 124 w 124"/>
                <a:gd name="T17" fmla="*/ 0 h 269"/>
                <a:gd name="T18" fmla="*/ 0 w 124"/>
                <a:gd name="T1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69">
                  <a:moveTo>
                    <a:pt x="0" y="0"/>
                  </a:moveTo>
                  <a:cubicBezTo>
                    <a:pt x="13" y="14"/>
                    <a:pt x="20" y="33"/>
                    <a:pt x="19" y="52"/>
                  </a:cubicBezTo>
                  <a:lnTo>
                    <a:pt x="19" y="218"/>
                  </a:lnTo>
                  <a:cubicBezTo>
                    <a:pt x="20" y="236"/>
                    <a:pt x="14" y="254"/>
                    <a:pt x="3" y="269"/>
                  </a:cubicBezTo>
                  <a:lnTo>
                    <a:pt x="119" y="269"/>
                  </a:lnTo>
                  <a:cubicBezTo>
                    <a:pt x="114" y="262"/>
                    <a:pt x="110" y="255"/>
                    <a:pt x="106" y="248"/>
                  </a:cubicBezTo>
                  <a:cubicBezTo>
                    <a:pt x="103" y="238"/>
                    <a:pt x="102" y="228"/>
                    <a:pt x="102" y="218"/>
                  </a:cubicBezTo>
                  <a:lnTo>
                    <a:pt x="102" y="52"/>
                  </a:lnTo>
                  <a:cubicBezTo>
                    <a:pt x="102" y="32"/>
                    <a:pt x="110" y="14"/>
                    <a:pt x="1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0896631" y="1153507"/>
              <a:ext cx="98752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1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6" y="214"/>
                    <a:pt x="182" y="220"/>
                    <a:pt x="138" y="220"/>
                  </a:cubicBezTo>
                  <a:cubicBezTo>
                    <a:pt x="128" y="220"/>
                    <a:pt x="118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1008376" y="1153507"/>
              <a:ext cx="99618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0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5" y="214"/>
                    <a:pt x="182" y="220"/>
                    <a:pt x="138" y="220"/>
                  </a:cubicBezTo>
                  <a:cubicBezTo>
                    <a:pt x="128" y="220"/>
                    <a:pt x="117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11174694" y="1150042"/>
              <a:ext cx="124739" cy="116076"/>
            </a:xfrm>
            <a:custGeom>
              <a:avLst/>
              <a:gdLst>
                <a:gd name="T0" fmla="*/ 194 w 300"/>
                <a:gd name="T1" fmla="*/ 127 h 279"/>
                <a:gd name="T2" fmla="*/ 213 w 300"/>
                <a:gd name="T3" fmla="*/ 166 h 279"/>
                <a:gd name="T4" fmla="*/ 213 w 300"/>
                <a:gd name="T5" fmla="*/ 237 h 279"/>
                <a:gd name="T6" fmla="*/ 192 w 300"/>
                <a:gd name="T7" fmla="*/ 238 h 279"/>
                <a:gd name="T8" fmla="*/ 117 w 300"/>
                <a:gd name="T9" fmla="*/ 202 h 279"/>
                <a:gd name="T10" fmla="*/ 98 w 300"/>
                <a:gd name="T11" fmla="*/ 131 h 279"/>
                <a:gd name="T12" fmla="*/ 120 w 300"/>
                <a:gd name="T13" fmla="*/ 70 h 279"/>
                <a:gd name="T14" fmla="*/ 192 w 300"/>
                <a:gd name="T15" fmla="*/ 45 h 279"/>
                <a:gd name="T16" fmla="*/ 279 w 300"/>
                <a:gd name="T17" fmla="*/ 66 h 279"/>
                <a:gd name="T18" fmla="*/ 279 w 300"/>
                <a:gd name="T19" fmla="*/ 9 h 279"/>
                <a:gd name="T20" fmla="*/ 190 w 300"/>
                <a:gd name="T21" fmla="*/ 2 h 279"/>
                <a:gd name="T22" fmla="*/ 56 w 300"/>
                <a:gd name="T23" fmla="*/ 39 h 279"/>
                <a:gd name="T24" fmla="*/ 1 w 300"/>
                <a:gd name="T25" fmla="*/ 142 h 279"/>
                <a:gd name="T26" fmla="*/ 57 w 300"/>
                <a:gd name="T27" fmla="*/ 244 h 279"/>
                <a:gd name="T28" fmla="*/ 192 w 300"/>
                <a:gd name="T29" fmla="*/ 279 h 279"/>
                <a:gd name="T30" fmla="*/ 300 w 300"/>
                <a:gd name="T31" fmla="*/ 267 h 279"/>
                <a:gd name="T32" fmla="*/ 300 w 300"/>
                <a:gd name="T33" fmla="*/ 127 h 279"/>
                <a:gd name="T34" fmla="*/ 194 w 300"/>
                <a:gd name="T35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279">
                  <a:moveTo>
                    <a:pt x="194" y="127"/>
                  </a:moveTo>
                  <a:cubicBezTo>
                    <a:pt x="207" y="136"/>
                    <a:pt x="214" y="150"/>
                    <a:pt x="213" y="166"/>
                  </a:cubicBezTo>
                  <a:lnTo>
                    <a:pt x="213" y="237"/>
                  </a:lnTo>
                  <a:cubicBezTo>
                    <a:pt x="206" y="238"/>
                    <a:pt x="199" y="238"/>
                    <a:pt x="192" y="238"/>
                  </a:cubicBezTo>
                  <a:cubicBezTo>
                    <a:pt x="163" y="240"/>
                    <a:pt x="135" y="226"/>
                    <a:pt x="117" y="202"/>
                  </a:cubicBezTo>
                  <a:cubicBezTo>
                    <a:pt x="104" y="181"/>
                    <a:pt x="97" y="156"/>
                    <a:pt x="98" y="131"/>
                  </a:cubicBezTo>
                  <a:cubicBezTo>
                    <a:pt x="96" y="108"/>
                    <a:pt x="104" y="86"/>
                    <a:pt x="120" y="70"/>
                  </a:cubicBezTo>
                  <a:cubicBezTo>
                    <a:pt x="139" y="52"/>
                    <a:pt x="166" y="43"/>
                    <a:pt x="192" y="45"/>
                  </a:cubicBezTo>
                  <a:cubicBezTo>
                    <a:pt x="222" y="45"/>
                    <a:pt x="260" y="52"/>
                    <a:pt x="279" y="66"/>
                  </a:cubicBezTo>
                  <a:lnTo>
                    <a:pt x="279" y="9"/>
                  </a:lnTo>
                  <a:cubicBezTo>
                    <a:pt x="250" y="4"/>
                    <a:pt x="220" y="2"/>
                    <a:pt x="190" y="2"/>
                  </a:cubicBezTo>
                  <a:cubicBezTo>
                    <a:pt x="142" y="0"/>
                    <a:pt x="96" y="13"/>
                    <a:pt x="56" y="39"/>
                  </a:cubicBezTo>
                  <a:cubicBezTo>
                    <a:pt x="21" y="62"/>
                    <a:pt x="1" y="100"/>
                    <a:pt x="1" y="142"/>
                  </a:cubicBezTo>
                  <a:cubicBezTo>
                    <a:pt x="0" y="183"/>
                    <a:pt x="21" y="222"/>
                    <a:pt x="57" y="244"/>
                  </a:cubicBezTo>
                  <a:cubicBezTo>
                    <a:pt x="91" y="267"/>
                    <a:pt x="137" y="279"/>
                    <a:pt x="192" y="279"/>
                  </a:cubicBezTo>
                  <a:cubicBezTo>
                    <a:pt x="228" y="279"/>
                    <a:pt x="265" y="275"/>
                    <a:pt x="300" y="267"/>
                  </a:cubicBezTo>
                  <a:lnTo>
                    <a:pt x="300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1444096" y="1150909"/>
              <a:ext cx="142930" cy="116943"/>
            </a:xfrm>
            <a:custGeom>
              <a:avLst/>
              <a:gdLst>
                <a:gd name="T0" fmla="*/ 341 w 343"/>
                <a:gd name="T1" fmla="*/ 139 h 280"/>
                <a:gd name="T2" fmla="*/ 291 w 343"/>
                <a:gd name="T3" fmla="*/ 241 h 280"/>
                <a:gd name="T4" fmla="*/ 168 w 343"/>
                <a:gd name="T5" fmla="*/ 278 h 280"/>
                <a:gd name="T6" fmla="*/ 49 w 343"/>
                <a:gd name="T7" fmla="*/ 241 h 280"/>
                <a:gd name="T8" fmla="*/ 1 w 343"/>
                <a:gd name="T9" fmla="*/ 140 h 280"/>
                <a:gd name="T10" fmla="*/ 52 w 343"/>
                <a:gd name="T11" fmla="*/ 39 h 280"/>
                <a:gd name="T12" fmla="*/ 174 w 343"/>
                <a:gd name="T13" fmla="*/ 1 h 280"/>
                <a:gd name="T14" fmla="*/ 294 w 343"/>
                <a:gd name="T15" fmla="*/ 38 h 280"/>
                <a:gd name="T16" fmla="*/ 341 w 343"/>
                <a:gd name="T17" fmla="*/ 139 h 280"/>
                <a:gd name="T18" fmla="*/ 252 w 343"/>
                <a:gd name="T19" fmla="*/ 153 h 280"/>
                <a:gd name="T20" fmla="*/ 234 w 343"/>
                <a:gd name="T21" fmla="*/ 80 h 280"/>
                <a:gd name="T22" fmla="*/ 168 w 343"/>
                <a:gd name="T23" fmla="*/ 41 h 280"/>
                <a:gd name="T24" fmla="*/ 109 w 343"/>
                <a:gd name="T25" fmla="*/ 69 h 280"/>
                <a:gd name="T26" fmla="*/ 90 w 343"/>
                <a:gd name="T27" fmla="*/ 128 h 280"/>
                <a:gd name="T28" fmla="*/ 109 w 343"/>
                <a:gd name="T29" fmla="*/ 199 h 280"/>
                <a:gd name="T30" fmla="*/ 234 w 343"/>
                <a:gd name="T31" fmla="*/ 211 h 280"/>
                <a:gd name="T32" fmla="*/ 252 w 343"/>
                <a:gd name="T33" fmla="*/ 15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280">
                  <a:moveTo>
                    <a:pt x="341" y="139"/>
                  </a:moveTo>
                  <a:cubicBezTo>
                    <a:pt x="342" y="179"/>
                    <a:pt x="323" y="217"/>
                    <a:pt x="291" y="241"/>
                  </a:cubicBezTo>
                  <a:cubicBezTo>
                    <a:pt x="255" y="266"/>
                    <a:pt x="212" y="279"/>
                    <a:pt x="168" y="278"/>
                  </a:cubicBezTo>
                  <a:cubicBezTo>
                    <a:pt x="125" y="280"/>
                    <a:pt x="83" y="266"/>
                    <a:pt x="49" y="241"/>
                  </a:cubicBezTo>
                  <a:cubicBezTo>
                    <a:pt x="18" y="217"/>
                    <a:pt x="0" y="179"/>
                    <a:pt x="1" y="140"/>
                  </a:cubicBezTo>
                  <a:cubicBezTo>
                    <a:pt x="0" y="100"/>
                    <a:pt x="19" y="62"/>
                    <a:pt x="52" y="39"/>
                  </a:cubicBezTo>
                  <a:cubicBezTo>
                    <a:pt x="87" y="13"/>
                    <a:pt x="130" y="0"/>
                    <a:pt x="174" y="1"/>
                  </a:cubicBezTo>
                  <a:cubicBezTo>
                    <a:pt x="224" y="1"/>
                    <a:pt x="264" y="13"/>
                    <a:pt x="294" y="38"/>
                  </a:cubicBezTo>
                  <a:cubicBezTo>
                    <a:pt x="325" y="62"/>
                    <a:pt x="343" y="99"/>
                    <a:pt x="341" y="139"/>
                  </a:cubicBezTo>
                  <a:close/>
                  <a:moveTo>
                    <a:pt x="252" y="153"/>
                  </a:moveTo>
                  <a:cubicBezTo>
                    <a:pt x="252" y="127"/>
                    <a:pt x="246" y="102"/>
                    <a:pt x="234" y="80"/>
                  </a:cubicBezTo>
                  <a:cubicBezTo>
                    <a:pt x="221" y="56"/>
                    <a:pt x="196" y="40"/>
                    <a:pt x="168" y="41"/>
                  </a:cubicBezTo>
                  <a:cubicBezTo>
                    <a:pt x="145" y="40"/>
                    <a:pt x="123" y="51"/>
                    <a:pt x="109" y="69"/>
                  </a:cubicBezTo>
                  <a:cubicBezTo>
                    <a:pt x="96" y="86"/>
                    <a:pt x="89" y="107"/>
                    <a:pt x="90" y="128"/>
                  </a:cubicBezTo>
                  <a:cubicBezTo>
                    <a:pt x="90" y="153"/>
                    <a:pt x="96" y="177"/>
                    <a:pt x="109" y="199"/>
                  </a:cubicBezTo>
                  <a:cubicBezTo>
                    <a:pt x="135" y="245"/>
                    <a:pt x="199" y="251"/>
                    <a:pt x="234" y="211"/>
                  </a:cubicBezTo>
                  <a:cubicBezTo>
                    <a:pt x="246" y="194"/>
                    <a:pt x="253" y="174"/>
                    <a:pt x="252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1600885" y="1152641"/>
              <a:ext cx="123873" cy="113478"/>
            </a:xfrm>
            <a:custGeom>
              <a:avLst/>
              <a:gdLst>
                <a:gd name="T0" fmla="*/ 296 w 296"/>
                <a:gd name="T1" fmla="*/ 269 h 272"/>
                <a:gd name="T2" fmla="*/ 277 w 296"/>
                <a:gd name="T3" fmla="*/ 218 h 272"/>
                <a:gd name="T4" fmla="*/ 277 w 296"/>
                <a:gd name="T5" fmla="*/ 0 h 272"/>
                <a:gd name="T6" fmla="*/ 177 w 296"/>
                <a:gd name="T7" fmla="*/ 0 h 272"/>
                <a:gd name="T8" fmla="*/ 193 w 296"/>
                <a:gd name="T9" fmla="*/ 52 h 272"/>
                <a:gd name="T10" fmla="*/ 193 w 296"/>
                <a:gd name="T11" fmla="*/ 156 h 272"/>
                <a:gd name="T12" fmla="*/ 145 w 296"/>
                <a:gd name="T13" fmla="*/ 224 h 272"/>
                <a:gd name="T14" fmla="*/ 103 w 296"/>
                <a:gd name="T15" fmla="*/ 171 h 272"/>
                <a:gd name="T16" fmla="*/ 103 w 296"/>
                <a:gd name="T17" fmla="*/ 0 h 272"/>
                <a:gd name="T18" fmla="*/ 0 w 296"/>
                <a:gd name="T19" fmla="*/ 0 h 272"/>
                <a:gd name="T20" fmla="*/ 22 w 296"/>
                <a:gd name="T21" fmla="*/ 52 h 272"/>
                <a:gd name="T22" fmla="*/ 22 w 296"/>
                <a:gd name="T23" fmla="*/ 185 h 272"/>
                <a:gd name="T24" fmla="*/ 35 w 296"/>
                <a:gd name="T25" fmla="*/ 238 h 272"/>
                <a:gd name="T26" fmla="*/ 108 w 296"/>
                <a:gd name="T27" fmla="*/ 271 h 272"/>
                <a:gd name="T28" fmla="*/ 193 w 296"/>
                <a:gd name="T29" fmla="*/ 233 h 272"/>
                <a:gd name="T30" fmla="*/ 193 w 296"/>
                <a:gd name="T31" fmla="*/ 269 h 272"/>
                <a:gd name="T32" fmla="*/ 296 w 296"/>
                <a:gd name="T33" fmla="*/ 26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272">
                  <a:moveTo>
                    <a:pt x="296" y="269"/>
                  </a:moveTo>
                  <a:cubicBezTo>
                    <a:pt x="283" y="255"/>
                    <a:pt x="276" y="237"/>
                    <a:pt x="277" y="218"/>
                  </a:cubicBezTo>
                  <a:lnTo>
                    <a:pt x="277" y="0"/>
                  </a:lnTo>
                  <a:lnTo>
                    <a:pt x="177" y="0"/>
                  </a:lnTo>
                  <a:cubicBezTo>
                    <a:pt x="187" y="15"/>
                    <a:pt x="193" y="33"/>
                    <a:pt x="193" y="52"/>
                  </a:cubicBezTo>
                  <a:lnTo>
                    <a:pt x="193" y="156"/>
                  </a:lnTo>
                  <a:cubicBezTo>
                    <a:pt x="193" y="203"/>
                    <a:pt x="177" y="224"/>
                    <a:pt x="145" y="224"/>
                  </a:cubicBezTo>
                  <a:cubicBezTo>
                    <a:pt x="117" y="224"/>
                    <a:pt x="103" y="206"/>
                    <a:pt x="103" y="171"/>
                  </a:cubicBezTo>
                  <a:lnTo>
                    <a:pt x="103" y="0"/>
                  </a:lnTo>
                  <a:lnTo>
                    <a:pt x="0" y="0"/>
                  </a:lnTo>
                  <a:cubicBezTo>
                    <a:pt x="14" y="14"/>
                    <a:pt x="22" y="32"/>
                    <a:pt x="22" y="52"/>
                  </a:cubicBezTo>
                  <a:lnTo>
                    <a:pt x="22" y="185"/>
                  </a:lnTo>
                  <a:cubicBezTo>
                    <a:pt x="22" y="203"/>
                    <a:pt x="26" y="222"/>
                    <a:pt x="35" y="238"/>
                  </a:cubicBezTo>
                  <a:cubicBezTo>
                    <a:pt x="50" y="260"/>
                    <a:pt x="71" y="271"/>
                    <a:pt x="108" y="271"/>
                  </a:cubicBezTo>
                  <a:cubicBezTo>
                    <a:pt x="141" y="272"/>
                    <a:pt x="172" y="258"/>
                    <a:pt x="193" y="233"/>
                  </a:cubicBezTo>
                  <a:lnTo>
                    <a:pt x="193" y="269"/>
                  </a:lnTo>
                  <a:lnTo>
                    <a:pt x="296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11321089" y="1153507"/>
              <a:ext cx="128204" cy="111745"/>
            </a:xfrm>
            <a:custGeom>
              <a:avLst/>
              <a:gdLst>
                <a:gd name="T0" fmla="*/ 229 w 307"/>
                <a:gd name="T1" fmla="*/ 205 h 269"/>
                <a:gd name="T2" fmla="*/ 187 w 307"/>
                <a:gd name="T3" fmla="*/ 154 h 269"/>
                <a:gd name="T4" fmla="*/ 221 w 307"/>
                <a:gd name="T5" fmla="*/ 141 h 269"/>
                <a:gd name="T6" fmla="*/ 221 w 307"/>
                <a:gd name="T7" fmla="*/ 15 h 269"/>
                <a:gd name="T8" fmla="*/ 154 w 307"/>
                <a:gd name="T9" fmla="*/ 0 h 269"/>
                <a:gd name="T10" fmla="*/ 4 w 307"/>
                <a:gd name="T11" fmla="*/ 0 h 269"/>
                <a:gd name="T12" fmla="*/ 21 w 307"/>
                <a:gd name="T13" fmla="*/ 52 h 269"/>
                <a:gd name="T14" fmla="*/ 21 w 307"/>
                <a:gd name="T15" fmla="*/ 217 h 269"/>
                <a:gd name="T16" fmla="*/ 0 w 307"/>
                <a:gd name="T17" fmla="*/ 268 h 269"/>
                <a:gd name="T18" fmla="*/ 124 w 307"/>
                <a:gd name="T19" fmla="*/ 268 h 269"/>
                <a:gd name="T20" fmla="*/ 104 w 307"/>
                <a:gd name="T21" fmla="*/ 217 h 269"/>
                <a:gd name="T22" fmla="*/ 104 w 307"/>
                <a:gd name="T23" fmla="*/ 174 h 269"/>
                <a:gd name="T24" fmla="*/ 164 w 307"/>
                <a:gd name="T25" fmla="*/ 241 h 269"/>
                <a:gd name="T26" fmla="*/ 190 w 307"/>
                <a:gd name="T27" fmla="*/ 262 h 269"/>
                <a:gd name="T28" fmla="*/ 225 w 307"/>
                <a:gd name="T29" fmla="*/ 268 h 269"/>
                <a:gd name="T30" fmla="*/ 307 w 307"/>
                <a:gd name="T31" fmla="*/ 268 h 269"/>
                <a:gd name="T32" fmla="*/ 229 w 307"/>
                <a:gd name="T33" fmla="*/ 205 h 269"/>
                <a:gd name="T34" fmla="*/ 104 w 307"/>
                <a:gd name="T35" fmla="*/ 36 h 269"/>
                <a:gd name="T36" fmla="*/ 126 w 307"/>
                <a:gd name="T37" fmla="*/ 36 h 269"/>
                <a:gd name="T38" fmla="*/ 169 w 307"/>
                <a:gd name="T39" fmla="*/ 85 h 269"/>
                <a:gd name="T40" fmla="*/ 116 w 307"/>
                <a:gd name="T41" fmla="*/ 138 h 269"/>
                <a:gd name="T42" fmla="*/ 104 w 307"/>
                <a:gd name="T43" fmla="*/ 138 h 269"/>
                <a:gd name="T44" fmla="*/ 104 w 307"/>
                <a:gd name="T45" fmla="*/ 3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269">
                  <a:moveTo>
                    <a:pt x="229" y="205"/>
                  </a:moveTo>
                  <a:cubicBezTo>
                    <a:pt x="215" y="188"/>
                    <a:pt x="199" y="171"/>
                    <a:pt x="187" y="154"/>
                  </a:cubicBezTo>
                  <a:cubicBezTo>
                    <a:pt x="199" y="151"/>
                    <a:pt x="211" y="147"/>
                    <a:pt x="221" y="141"/>
                  </a:cubicBezTo>
                  <a:cubicBezTo>
                    <a:pt x="264" y="110"/>
                    <a:pt x="264" y="46"/>
                    <a:pt x="221" y="15"/>
                  </a:cubicBezTo>
                  <a:cubicBezTo>
                    <a:pt x="204" y="4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5"/>
                    <a:pt x="21" y="33"/>
                    <a:pt x="21" y="52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3" y="236"/>
                    <a:pt x="104" y="217"/>
                  </a:cubicBezTo>
                  <a:lnTo>
                    <a:pt x="104" y="174"/>
                  </a:lnTo>
                  <a:lnTo>
                    <a:pt x="164" y="241"/>
                  </a:lnTo>
                  <a:cubicBezTo>
                    <a:pt x="171" y="250"/>
                    <a:pt x="180" y="257"/>
                    <a:pt x="190" y="262"/>
                  </a:cubicBezTo>
                  <a:cubicBezTo>
                    <a:pt x="201" y="267"/>
                    <a:pt x="213" y="269"/>
                    <a:pt x="225" y="268"/>
                  </a:cubicBezTo>
                  <a:lnTo>
                    <a:pt x="307" y="268"/>
                  </a:lnTo>
                  <a:cubicBezTo>
                    <a:pt x="285" y="261"/>
                    <a:pt x="255" y="233"/>
                    <a:pt x="229" y="205"/>
                  </a:cubicBez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4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11743815" y="1153507"/>
              <a:ext cx="105682" cy="111745"/>
            </a:xfrm>
            <a:custGeom>
              <a:avLst/>
              <a:gdLst>
                <a:gd name="T0" fmla="*/ 122 w 255"/>
                <a:gd name="T1" fmla="*/ 166 h 268"/>
                <a:gd name="T2" fmla="*/ 219 w 255"/>
                <a:gd name="T3" fmla="*/ 146 h 268"/>
                <a:gd name="T4" fmla="*/ 254 w 255"/>
                <a:gd name="T5" fmla="*/ 79 h 268"/>
                <a:gd name="T6" fmla="*/ 221 w 255"/>
                <a:gd name="T7" fmla="*/ 15 h 268"/>
                <a:gd name="T8" fmla="*/ 154 w 255"/>
                <a:gd name="T9" fmla="*/ 0 h 268"/>
                <a:gd name="T10" fmla="*/ 4 w 255"/>
                <a:gd name="T11" fmla="*/ 0 h 268"/>
                <a:gd name="T12" fmla="*/ 21 w 255"/>
                <a:gd name="T13" fmla="*/ 51 h 268"/>
                <a:gd name="T14" fmla="*/ 21 w 255"/>
                <a:gd name="T15" fmla="*/ 217 h 268"/>
                <a:gd name="T16" fmla="*/ 0 w 255"/>
                <a:gd name="T17" fmla="*/ 268 h 268"/>
                <a:gd name="T18" fmla="*/ 124 w 255"/>
                <a:gd name="T19" fmla="*/ 268 h 268"/>
                <a:gd name="T20" fmla="*/ 104 w 255"/>
                <a:gd name="T21" fmla="*/ 217 h 268"/>
                <a:gd name="T22" fmla="*/ 104 w 255"/>
                <a:gd name="T23" fmla="*/ 167 h 268"/>
                <a:gd name="T24" fmla="*/ 122 w 255"/>
                <a:gd name="T25" fmla="*/ 166 h 268"/>
                <a:gd name="T26" fmla="*/ 104 w 255"/>
                <a:gd name="T27" fmla="*/ 36 h 268"/>
                <a:gd name="T28" fmla="*/ 126 w 255"/>
                <a:gd name="T29" fmla="*/ 36 h 268"/>
                <a:gd name="T30" fmla="*/ 169 w 255"/>
                <a:gd name="T31" fmla="*/ 85 h 268"/>
                <a:gd name="T32" fmla="*/ 116 w 255"/>
                <a:gd name="T33" fmla="*/ 138 h 268"/>
                <a:gd name="T34" fmla="*/ 104 w 255"/>
                <a:gd name="T35" fmla="*/ 138 h 268"/>
                <a:gd name="T36" fmla="*/ 104 w 255"/>
                <a:gd name="T37" fmla="*/ 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68">
                  <a:moveTo>
                    <a:pt x="122" y="166"/>
                  </a:moveTo>
                  <a:cubicBezTo>
                    <a:pt x="187" y="166"/>
                    <a:pt x="210" y="152"/>
                    <a:pt x="219" y="146"/>
                  </a:cubicBezTo>
                  <a:cubicBezTo>
                    <a:pt x="242" y="131"/>
                    <a:pt x="255" y="106"/>
                    <a:pt x="254" y="79"/>
                  </a:cubicBezTo>
                  <a:cubicBezTo>
                    <a:pt x="254" y="53"/>
                    <a:pt x="242" y="29"/>
                    <a:pt x="221" y="15"/>
                  </a:cubicBezTo>
                  <a:cubicBezTo>
                    <a:pt x="204" y="3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4"/>
                    <a:pt x="21" y="33"/>
                    <a:pt x="21" y="51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2" y="236"/>
                    <a:pt x="104" y="217"/>
                  </a:cubicBezTo>
                  <a:lnTo>
                    <a:pt x="104" y="167"/>
                  </a:lnTo>
                  <a:lnTo>
                    <a:pt x="122" y="166"/>
                  </a:ln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5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027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プレースホルダー 1"/>
          <p:cNvSpPr>
            <a:spLocks noGrp="1"/>
          </p:cNvSpPr>
          <p:nvPr userDrawn="1">
            <p:ph type="title"/>
          </p:nvPr>
        </p:nvSpPr>
        <p:spPr>
          <a:xfrm>
            <a:off x="4277617" y="2138291"/>
            <a:ext cx="74823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ts val="1000"/>
              </a:spcBef>
              <a:buFontTx/>
            </a:pPr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3590400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411641" y="6372492"/>
            <a:ext cx="2976000" cy="351850"/>
            <a:chOff x="-106" y="3271"/>
            <a:chExt cx="2880" cy="45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06" y="3271"/>
              <a:ext cx="288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43" y="3333"/>
              <a:ext cx="521" cy="319"/>
            </a:xfrm>
            <a:custGeom>
              <a:avLst/>
              <a:gdLst>
                <a:gd name="T0" fmla="*/ 756 w 1084"/>
                <a:gd name="T1" fmla="*/ 239 h 663"/>
                <a:gd name="T2" fmla="*/ 658 w 1084"/>
                <a:gd name="T3" fmla="*/ 401 h 663"/>
                <a:gd name="T4" fmla="*/ 621 w 1084"/>
                <a:gd name="T5" fmla="*/ 313 h 663"/>
                <a:gd name="T6" fmla="*/ 646 w 1084"/>
                <a:gd name="T7" fmla="*/ 257 h 663"/>
                <a:gd name="T8" fmla="*/ 838 w 1084"/>
                <a:gd name="T9" fmla="*/ 38 h 663"/>
                <a:gd name="T10" fmla="*/ 612 w 1084"/>
                <a:gd name="T11" fmla="*/ 63 h 663"/>
                <a:gd name="T12" fmla="*/ 542 w 1084"/>
                <a:gd name="T13" fmla="*/ 3 h 663"/>
                <a:gd name="T14" fmla="*/ 471 w 1084"/>
                <a:gd name="T15" fmla="*/ 63 h 663"/>
                <a:gd name="T16" fmla="*/ 245 w 1084"/>
                <a:gd name="T17" fmla="*/ 38 h 663"/>
                <a:gd name="T18" fmla="*/ 437 w 1084"/>
                <a:gd name="T19" fmla="*/ 257 h 663"/>
                <a:gd name="T20" fmla="*/ 462 w 1084"/>
                <a:gd name="T21" fmla="*/ 313 h 663"/>
                <a:gd name="T22" fmla="*/ 425 w 1084"/>
                <a:gd name="T23" fmla="*/ 401 h 663"/>
                <a:gd name="T24" fmla="*/ 328 w 1084"/>
                <a:gd name="T25" fmla="*/ 239 h 663"/>
                <a:gd name="T26" fmla="*/ 0 w 1084"/>
                <a:gd name="T27" fmla="*/ 115 h 663"/>
                <a:gd name="T28" fmla="*/ 240 w 1084"/>
                <a:gd name="T29" fmla="*/ 365 h 663"/>
                <a:gd name="T30" fmla="*/ 343 w 1084"/>
                <a:gd name="T31" fmla="*/ 546 h 663"/>
                <a:gd name="T32" fmla="*/ 192 w 1084"/>
                <a:gd name="T33" fmla="*/ 641 h 663"/>
                <a:gd name="T34" fmla="*/ 399 w 1084"/>
                <a:gd name="T35" fmla="*/ 611 h 663"/>
                <a:gd name="T36" fmla="*/ 401 w 1084"/>
                <a:gd name="T37" fmla="*/ 610 h 663"/>
                <a:gd name="T38" fmla="*/ 446 w 1084"/>
                <a:gd name="T39" fmla="*/ 641 h 663"/>
                <a:gd name="T40" fmla="*/ 542 w 1084"/>
                <a:gd name="T41" fmla="*/ 663 h 663"/>
                <a:gd name="T42" fmla="*/ 638 w 1084"/>
                <a:gd name="T43" fmla="*/ 641 h 663"/>
                <a:gd name="T44" fmla="*/ 684 w 1084"/>
                <a:gd name="T45" fmla="*/ 610 h 663"/>
                <a:gd name="T46" fmla="*/ 685 w 1084"/>
                <a:gd name="T47" fmla="*/ 611 h 663"/>
                <a:gd name="T48" fmla="*/ 892 w 1084"/>
                <a:gd name="T49" fmla="*/ 641 h 663"/>
                <a:gd name="T50" fmla="*/ 741 w 1084"/>
                <a:gd name="T51" fmla="*/ 546 h 663"/>
                <a:gd name="T52" fmla="*/ 844 w 1084"/>
                <a:gd name="T53" fmla="*/ 365 h 663"/>
                <a:gd name="T54" fmla="*/ 1084 w 1084"/>
                <a:gd name="T55" fmla="*/ 115 h 663"/>
                <a:gd name="T56" fmla="*/ 756 w 1084"/>
                <a:gd name="T57" fmla="*/ 239 h 663"/>
                <a:gd name="T58" fmla="*/ 542 w 1084"/>
                <a:gd name="T59" fmla="*/ 470 h 663"/>
                <a:gd name="T60" fmla="*/ 589 w 1084"/>
                <a:gd name="T61" fmla="*/ 534 h 663"/>
                <a:gd name="T62" fmla="*/ 542 w 1084"/>
                <a:gd name="T63" fmla="*/ 607 h 663"/>
                <a:gd name="T64" fmla="*/ 495 w 1084"/>
                <a:gd name="T65" fmla="*/ 534 h 663"/>
                <a:gd name="T66" fmla="*/ 542 w 1084"/>
                <a:gd name="T67" fmla="*/ 47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4" h="663">
                  <a:moveTo>
                    <a:pt x="756" y="239"/>
                  </a:moveTo>
                  <a:cubicBezTo>
                    <a:pt x="714" y="302"/>
                    <a:pt x="683" y="355"/>
                    <a:pt x="658" y="401"/>
                  </a:cubicBezTo>
                  <a:cubicBezTo>
                    <a:pt x="646" y="372"/>
                    <a:pt x="633" y="342"/>
                    <a:pt x="621" y="313"/>
                  </a:cubicBezTo>
                  <a:cubicBezTo>
                    <a:pt x="629" y="295"/>
                    <a:pt x="637" y="277"/>
                    <a:pt x="646" y="257"/>
                  </a:cubicBezTo>
                  <a:cubicBezTo>
                    <a:pt x="747" y="28"/>
                    <a:pt x="838" y="38"/>
                    <a:pt x="838" y="38"/>
                  </a:cubicBezTo>
                  <a:cubicBezTo>
                    <a:pt x="764" y="4"/>
                    <a:pt x="677" y="14"/>
                    <a:pt x="612" y="63"/>
                  </a:cubicBezTo>
                  <a:cubicBezTo>
                    <a:pt x="596" y="30"/>
                    <a:pt x="577" y="3"/>
                    <a:pt x="542" y="3"/>
                  </a:cubicBezTo>
                  <a:cubicBezTo>
                    <a:pt x="507" y="3"/>
                    <a:pt x="487" y="30"/>
                    <a:pt x="471" y="63"/>
                  </a:cubicBezTo>
                  <a:cubicBezTo>
                    <a:pt x="406" y="14"/>
                    <a:pt x="319" y="4"/>
                    <a:pt x="245" y="38"/>
                  </a:cubicBezTo>
                  <a:cubicBezTo>
                    <a:pt x="245" y="38"/>
                    <a:pt x="337" y="28"/>
                    <a:pt x="437" y="257"/>
                  </a:cubicBezTo>
                  <a:cubicBezTo>
                    <a:pt x="446" y="277"/>
                    <a:pt x="454" y="295"/>
                    <a:pt x="462" y="313"/>
                  </a:cubicBezTo>
                  <a:cubicBezTo>
                    <a:pt x="451" y="342"/>
                    <a:pt x="438" y="372"/>
                    <a:pt x="425" y="401"/>
                  </a:cubicBezTo>
                  <a:cubicBezTo>
                    <a:pt x="400" y="355"/>
                    <a:pt x="370" y="302"/>
                    <a:pt x="328" y="239"/>
                  </a:cubicBezTo>
                  <a:cubicBezTo>
                    <a:pt x="171" y="0"/>
                    <a:pt x="0" y="115"/>
                    <a:pt x="0" y="115"/>
                  </a:cubicBezTo>
                  <a:cubicBezTo>
                    <a:pt x="0" y="115"/>
                    <a:pt x="97" y="97"/>
                    <a:pt x="240" y="365"/>
                  </a:cubicBezTo>
                  <a:cubicBezTo>
                    <a:pt x="282" y="445"/>
                    <a:pt x="312" y="503"/>
                    <a:pt x="343" y="546"/>
                  </a:cubicBezTo>
                  <a:cubicBezTo>
                    <a:pt x="304" y="596"/>
                    <a:pt x="255" y="631"/>
                    <a:pt x="192" y="641"/>
                  </a:cubicBezTo>
                  <a:cubicBezTo>
                    <a:pt x="262" y="657"/>
                    <a:pt x="336" y="646"/>
                    <a:pt x="399" y="611"/>
                  </a:cubicBezTo>
                  <a:lnTo>
                    <a:pt x="401" y="610"/>
                  </a:lnTo>
                  <a:cubicBezTo>
                    <a:pt x="414" y="622"/>
                    <a:pt x="430" y="632"/>
                    <a:pt x="446" y="641"/>
                  </a:cubicBezTo>
                  <a:cubicBezTo>
                    <a:pt x="475" y="656"/>
                    <a:pt x="509" y="663"/>
                    <a:pt x="542" y="663"/>
                  </a:cubicBezTo>
                  <a:cubicBezTo>
                    <a:pt x="575" y="663"/>
                    <a:pt x="609" y="656"/>
                    <a:pt x="638" y="641"/>
                  </a:cubicBezTo>
                  <a:cubicBezTo>
                    <a:pt x="654" y="632"/>
                    <a:pt x="670" y="622"/>
                    <a:pt x="684" y="610"/>
                  </a:cubicBezTo>
                  <a:lnTo>
                    <a:pt x="685" y="611"/>
                  </a:lnTo>
                  <a:cubicBezTo>
                    <a:pt x="748" y="646"/>
                    <a:pt x="822" y="657"/>
                    <a:pt x="892" y="641"/>
                  </a:cubicBezTo>
                  <a:cubicBezTo>
                    <a:pt x="829" y="632"/>
                    <a:pt x="781" y="596"/>
                    <a:pt x="741" y="546"/>
                  </a:cubicBezTo>
                  <a:cubicBezTo>
                    <a:pt x="772" y="503"/>
                    <a:pt x="802" y="445"/>
                    <a:pt x="844" y="365"/>
                  </a:cubicBezTo>
                  <a:cubicBezTo>
                    <a:pt x="987" y="97"/>
                    <a:pt x="1084" y="115"/>
                    <a:pt x="1084" y="115"/>
                  </a:cubicBezTo>
                  <a:cubicBezTo>
                    <a:pt x="1084" y="115"/>
                    <a:pt x="914" y="0"/>
                    <a:pt x="756" y="239"/>
                  </a:cubicBezTo>
                  <a:close/>
                  <a:moveTo>
                    <a:pt x="542" y="470"/>
                  </a:moveTo>
                  <a:cubicBezTo>
                    <a:pt x="556" y="493"/>
                    <a:pt x="571" y="514"/>
                    <a:pt x="589" y="534"/>
                  </a:cubicBezTo>
                  <a:cubicBezTo>
                    <a:pt x="575" y="559"/>
                    <a:pt x="559" y="583"/>
                    <a:pt x="542" y="607"/>
                  </a:cubicBezTo>
                  <a:cubicBezTo>
                    <a:pt x="525" y="583"/>
                    <a:pt x="509" y="559"/>
                    <a:pt x="495" y="534"/>
                  </a:cubicBezTo>
                  <a:cubicBezTo>
                    <a:pt x="513" y="514"/>
                    <a:pt x="528" y="493"/>
                    <a:pt x="542" y="47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83" y="3412"/>
              <a:ext cx="329" cy="203"/>
            </a:xfrm>
            <a:custGeom>
              <a:avLst/>
              <a:gdLst>
                <a:gd name="T0" fmla="*/ 559 w 686"/>
                <a:gd name="T1" fmla="*/ 0 h 423"/>
                <a:gd name="T2" fmla="*/ 578 w 686"/>
                <a:gd name="T3" fmla="*/ 46 h 423"/>
                <a:gd name="T4" fmla="*/ 554 w 686"/>
                <a:gd name="T5" fmla="*/ 148 h 423"/>
                <a:gd name="T6" fmla="*/ 511 w 686"/>
                <a:gd name="T7" fmla="*/ 259 h 423"/>
                <a:gd name="T8" fmla="*/ 508 w 686"/>
                <a:gd name="T9" fmla="*/ 246 h 423"/>
                <a:gd name="T10" fmla="*/ 434 w 686"/>
                <a:gd name="T11" fmla="*/ 0 h 423"/>
                <a:gd name="T12" fmla="*/ 283 w 686"/>
                <a:gd name="T13" fmla="*/ 0 h 423"/>
                <a:gd name="T14" fmla="*/ 303 w 686"/>
                <a:gd name="T15" fmla="*/ 46 h 423"/>
                <a:gd name="T16" fmla="*/ 281 w 686"/>
                <a:gd name="T17" fmla="*/ 146 h 423"/>
                <a:gd name="T18" fmla="*/ 240 w 686"/>
                <a:gd name="T19" fmla="*/ 254 h 423"/>
                <a:gd name="T20" fmla="*/ 163 w 686"/>
                <a:gd name="T21" fmla="*/ 0 h 423"/>
                <a:gd name="T22" fmla="*/ 0 w 686"/>
                <a:gd name="T23" fmla="*/ 0 h 423"/>
                <a:gd name="T24" fmla="*/ 81 w 686"/>
                <a:gd name="T25" fmla="*/ 151 h 423"/>
                <a:gd name="T26" fmla="*/ 133 w 686"/>
                <a:gd name="T27" fmla="*/ 328 h 423"/>
                <a:gd name="T28" fmla="*/ 261 w 686"/>
                <a:gd name="T29" fmla="*/ 423 h 423"/>
                <a:gd name="T30" fmla="*/ 352 w 686"/>
                <a:gd name="T31" fmla="*/ 161 h 423"/>
                <a:gd name="T32" fmla="*/ 391 w 686"/>
                <a:gd name="T33" fmla="*/ 285 h 423"/>
                <a:gd name="T34" fmla="*/ 440 w 686"/>
                <a:gd name="T35" fmla="*/ 377 h 423"/>
                <a:gd name="T36" fmla="*/ 534 w 686"/>
                <a:gd name="T37" fmla="*/ 423 h 423"/>
                <a:gd name="T38" fmla="*/ 686 w 686"/>
                <a:gd name="T39" fmla="*/ 0 h 423"/>
                <a:gd name="T40" fmla="*/ 559 w 686"/>
                <a:gd name="T4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6" h="423">
                  <a:moveTo>
                    <a:pt x="559" y="0"/>
                  </a:moveTo>
                  <a:cubicBezTo>
                    <a:pt x="571" y="13"/>
                    <a:pt x="577" y="29"/>
                    <a:pt x="578" y="46"/>
                  </a:cubicBezTo>
                  <a:cubicBezTo>
                    <a:pt x="575" y="81"/>
                    <a:pt x="568" y="115"/>
                    <a:pt x="554" y="148"/>
                  </a:cubicBezTo>
                  <a:lnTo>
                    <a:pt x="511" y="259"/>
                  </a:lnTo>
                  <a:lnTo>
                    <a:pt x="508" y="246"/>
                  </a:lnTo>
                  <a:cubicBezTo>
                    <a:pt x="508" y="246"/>
                    <a:pt x="436" y="7"/>
                    <a:pt x="434" y="0"/>
                  </a:cubicBezTo>
                  <a:lnTo>
                    <a:pt x="283" y="0"/>
                  </a:lnTo>
                  <a:cubicBezTo>
                    <a:pt x="295" y="13"/>
                    <a:pt x="302" y="29"/>
                    <a:pt x="303" y="46"/>
                  </a:cubicBezTo>
                  <a:cubicBezTo>
                    <a:pt x="301" y="80"/>
                    <a:pt x="294" y="114"/>
                    <a:pt x="281" y="146"/>
                  </a:cubicBezTo>
                  <a:lnTo>
                    <a:pt x="240" y="254"/>
                  </a:lnTo>
                  <a:cubicBezTo>
                    <a:pt x="240" y="254"/>
                    <a:pt x="165" y="6"/>
                    <a:pt x="163" y="0"/>
                  </a:cubicBezTo>
                  <a:lnTo>
                    <a:pt x="0" y="0"/>
                  </a:lnTo>
                  <a:cubicBezTo>
                    <a:pt x="34" y="31"/>
                    <a:pt x="62" y="82"/>
                    <a:pt x="81" y="151"/>
                  </a:cubicBezTo>
                  <a:cubicBezTo>
                    <a:pt x="110" y="257"/>
                    <a:pt x="127" y="316"/>
                    <a:pt x="133" y="328"/>
                  </a:cubicBezTo>
                  <a:cubicBezTo>
                    <a:pt x="156" y="381"/>
                    <a:pt x="205" y="417"/>
                    <a:pt x="261" y="423"/>
                  </a:cubicBezTo>
                  <a:lnTo>
                    <a:pt x="352" y="161"/>
                  </a:lnTo>
                  <a:lnTo>
                    <a:pt x="391" y="285"/>
                  </a:lnTo>
                  <a:cubicBezTo>
                    <a:pt x="401" y="318"/>
                    <a:pt x="418" y="350"/>
                    <a:pt x="440" y="377"/>
                  </a:cubicBezTo>
                  <a:cubicBezTo>
                    <a:pt x="465" y="403"/>
                    <a:pt x="498" y="420"/>
                    <a:pt x="534" y="423"/>
                  </a:cubicBezTo>
                  <a:lnTo>
                    <a:pt x="686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29" y="3412"/>
              <a:ext cx="90" cy="193"/>
            </a:xfrm>
            <a:custGeom>
              <a:avLst/>
              <a:gdLst>
                <a:gd name="T0" fmla="*/ 0 w 186"/>
                <a:gd name="T1" fmla="*/ 0 h 402"/>
                <a:gd name="T2" fmla="*/ 29 w 186"/>
                <a:gd name="T3" fmla="*/ 78 h 402"/>
                <a:gd name="T4" fmla="*/ 29 w 186"/>
                <a:gd name="T5" fmla="*/ 325 h 402"/>
                <a:gd name="T6" fmla="*/ 4 w 186"/>
                <a:gd name="T7" fmla="*/ 402 h 402"/>
                <a:gd name="T8" fmla="*/ 179 w 186"/>
                <a:gd name="T9" fmla="*/ 402 h 402"/>
                <a:gd name="T10" fmla="*/ 160 w 186"/>
                <a:gd name="T11" fmla="*/ 370 h 402"/>
                <a:gd name="T12" fmla="*/ 154 w 186"/>
                <a:gd name="T13" fmla="*/ 325 h 402"/>
                <a:gd name="T14" fmla="*/ 154 w 186"/>
                <a:gd name="T15" fmla="*/ 78 h 402"/>
                <a:gd name="T16" fmla="*/ 186 w 186"/>
                <a:gd name="T17" fmla="*/ 0 h 402"/>
                <a:gd name="T18" fmla="*/ 0 w 186"/>
                <a:gd name="T1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402">
                  <a:moveTo>
                    <a:pt x="0" y="0"/>
                  </a:moveTo>
                  <a:cubicBezTo>
                    <a:pt x="19" y="21"/>
                    <a:pt x="30" y="49"/>
                    <a:pt x="29" y="78"/>
                  </a:cubicBezTo>
                  <a:lnTo>
                    <a:pt x="29" y="325"/>
                  </a:lnTo>
                  <a:cubicBezTo>
                    <a:pt x="29" y="353"/>
                    <a:pt x="21" y="380"/>
                    <a:pt x="4" y="402"/>
                  </a:cubicBezTo>
                  <a:lnTo>
                    <a:pt x="179" y="402"/>
                  </a:lnTo>
                  <a:cubicBezTo>
                    <a:pt x="172" y="392"/>
                    <a:pt x="165" y="382"/>
                    <a:pt x="160" y="370"/>
                  </a:cubicBezTo>
                  <a:cubicBezTo>
                    <a:pt x="155" y="356"/>
                    <a:pt x="153" y="341"/>
                    <a:pt x="154" y="325"/>
                  </a:cubicBezTo>
                  <a:lnTo>
                    <a:pt x="154" y="78"/>
                  </a:lnTo>
                  <a:cubicBezTo>
                    <a:pt x="154" y="49"/>
                    <a:pt x="166" y="21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52" y="3412"/>
              <a:ext cx="171" cy="193"/>
            </a:xfrm>
            <a:custGeom>
              <a:avLst/>
              <a:gdLst>
                <a:gd name="T0" fmla="*/ 4 w 356"/>
                <a:gd name="T1" fmla="*/ 0 h 402"/>
                <a:gd name="T2" fmla="*/ 29 w 356"/>
                <a:gd name="T3" fmla="*/ 77 h 402"/>
                <a:gd name="T4" fmla="*/ 29 w 356"/>
                <a:gd name="T5" fmla="*/ 325 h 402"/>
                <a:gd name="T6" fmla="*/ 0 w 356"/>
                <a:gd name="T7" fmla="*/ 402 h 402"/>
                <a:gd name="T8" fmla="*/ 321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3 w 356"/>
                <a:gd name="T17" fmla="*/ 327 h 402"/>
                <a:gd name="T18" fmla="*/ 153 w 356"/>
                <a:gd name="T19" fmla="*/ 78 h 402"/>
                <a:gd name="T20" fmla="*/ 180 w 356"/>
                <a:gd name="T21" fmla="*/ 0 h 402"/>
                <a:gd name="T22" fmla="*/ 4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4" y="0"/>
                  </a:moveTo>
                  <a:cubicBezTo>
                    <a:pt x="20" y="23"/>
                    <a:pt x="29" y="50"/>
                    <a:pt x="29" y="77"/>
                  </a:cubicBezTo>
                  <a:lnTo>
                    <a:pt x="29" y="325"/>
                  </a:lnTo>
                  <a:cubicBezTo>
                    <a:pt x="30" y="354"/>
                    <a:pt x="19" y="382"/>
                    <a:pt x="0" y="402"/>
                  </a:cubicBezTo>
                  <a:lnTo>
                    <a:pt x="321" y="402"/>
                  </a:lnTo>
                  <a:lnTo>
                    <a:pt x="356" y="302"/>
                  </a:lnTo>
                  <a:cubicBezTo>
                    <a:pt x="322" y="320"/>
                    <a:pt x="272" y="329"/>
                    <a:pt x="206" y="329"/>
                  </a:cubicBezTo>
                  <a:cubicBezTo>
                    <a:pt x="191" y="329"/>
                    <a:pt x="175" y="329"/>
                    <a:pt x="158" y="327"/>
                  </a:cubicBezTo>
                  <a:lnTo>
                    <a:pt x="153" y="327"/>
                  </a:lnTo>
                  <a:lnTo>
                    <a:pt x="153" y="78"/>
                  </a:lnTo>
                  <a:cubicBezTo>
                    <a:pt x="153" y="50"/>
                    <a:pt x="163" y="22"/>
                    <a:pt x="18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245" y="3412"/>
              <a:ext cx="171" cy="193"/>
            </a:xfrm>
            <a:custGeom>
              <a:avLst/>
              <a:gdLst>
                <a:gd name="T0" fmla="*/ 5 w 356"/>
                <a:gd name="T1" fmla="*/ 0 h 402"/>
                <a:gd name="T2" fmla="*/ 30 w 356"/>
                <a:gd name="T3" fmla="*/ 77 h 402"/>
                <a:gd name="T4" fmla="*/ 30 w 356"/>
                <a:gd name="T5" fmla="*/ 325 h 402"/>
                <a:gd name="T6" fmla="*/ 0 w 356"/>
                <a:gd name="T7" fmla="*/ 402 h 402"/>
                <a:gd name="T8" fmla="*/ 322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4 w 356"/>
                <a:gd name="T17" fmla="*/ 327 h 402"/>
                <a:gd name="T18" fmla="*/ 154 w 356"/>
                <a:gd name="T19" fmla="*/ 78 h 402"/>
                <a:gd name="T20" fmla="*/ 181 w 356"/>
                <a:gd name="T21" fmla="*/ 0 h 402"/>
                <a:gd name="T22" fmla="*/ 5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5" y="0"/>
                  </a:moveTo>
                  <a:cubicBezTo>
                    <a:pt x="21" y="23"/>
                    <a:pt x="30" y="50"/>
                    <a:pt x="30" y="77"/>
                  </a:cubicBezTo>
                  <a:lnTo>
                    <a:pt x="30" y="325"/>
                  </a:lnTo>
                  <a:cubicBezTo>
                    <a:pt x="30" y="354"/>
                    <a:pt x="20" y="382"/>
                    <a:pt x="0" y="402"/>
                  </a:cubicBezTo>
                  <a:lnTo>
                    <a:pt x="322" y="402"/>
                  </a:lnTo>
                  <a:lnTo>
                    <a:pt x="356" y="302"/>
                  </a:lnTo>
                  <a:cubicBezTo>
                    <a:pt x="323" y="320"/>
                    <a:pt x="272" y="329"/>
                    <a:pt x="206" y="329"/>
                  </a:cubicBezTo>
                  <a:cubicBezTo>
                    <a:pt x="192" y="329"/>
                    <a:pt x="176" y="329"/>
                    <a:pt x="158" y="327"/>
                  </a:cubicBezTo>
                  <a:lnTo>
                    <a:pt x="154" y="327"/>
                  </a:lnTo>
                  <a:lnTo>
                    <a:pt x="154" y="78"/>
                  </a:lnTo>
                  <a:cubicBezTo>
                    <a:pt x="154" y="50"/>
                    <a:pt x="163" y="22"/>
                    <a:pt x="18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32" y="3408"/>
              <a:ext cx="216" cy="200"/>
            </a:xfrm>
            <a:custGeom>
              <a:avLst/>
              <a:gdLst>
                <a:gd name="T0" fmla="*/ 290 w 450"/>
                <a:gd name="T1" fmla="*/ 188 h 417"/>
                <a:gd name="T2" fmla="*/ 318 w 450"/>
                <a:gd name="T3" fmla="*/ 246 h 417"/>
                <a:gd name="T4" fmla="*/ 318 w 450"/>
                <a:gd name="T5" fmla="*/ 352 h 417"/>
                <a:gd name="T6" fmla="*/ 288 w 450"/>
                <a:gd name="T7" fmla="*/ 354 h 417"/>
                <a:gd name="T8" fmla="*/ 175 w 450"/>
                <a:gd name="T9" fmla="*/ 300 h 417"/>
                <a:gd name="T10" fmla="*/ 145 w 450"/>
                <a:gd name="T11" fmla="*/ 193 h 417"/>
                <a:gd name="T12" fmla="*/ 178 w 450"/>
                <a:gd name="T13" fmla="*/ 102 h 417"/>
                <a:gd name="T14" fmla="*/ 286 w 450"/>
                <a:gd name="T15" fmla="*/ 64 h 417"/>
                <a:gd name="T16" fmla="*/ 418 w 450"/>
                <a:gd name="T17" fmla="*/ 96 h 417"/>
                <a:gd name="T18" fmla="*/ 418 w 450"/>
                <a:gd name="T19" fmla="*/ 11 h 417"/>
                <a:gd name="T20" fmla="*/ 284 w 450"/>
                <a:gd name="T21" fmla="*/ 0 h 417"/>
                <a:gd name="T22" fmla="*/ 83 w 450"/>
                <a:gd name="T23" fmla="*/ 57 h 417"/>
                <a:gd name="T24" fmla="*/ 1 w 450"/>
                <a:gd name="T25" fmla="*/ 211 h 417"/>
                <a:gd name="T26" fmla="*/ 84 w 450"/>
                <a:gd name="T27" fmla="*/ 363 h 417"/>
                <a:gd name="T28" fmla="*/ 287 w 450"/>
                <a:gd name="T29" fmla="*/ 417 h 417"/>
                <a:gd name="T30" fmla="*/ 450 w 450"/>
                <a:gd name="T31" fmla="*/ 398 h 417"/>
                <a:gd name="T32" fmla="*/ 450 w 450"/>
                <a:gd name="T33" fmla="*/ 188 h 417"/>
                <a:gd name="T34" fmla="*/ 290 w 450"/>
                <a:gd name="T35" fmla="*/ 18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417">
                  <a:moveTo>
                    <a:pt x="290" y="188"/>
                  </a:moveTo>
                  <a:cubicBezTo>
                    <a:pt x="310" y="200"/>
                    <a:pt x="320" y="223"/>
                    <a:pt x="318" y="246"/>
                  </a:cubicBezTo>
                  <a:lnTo>
                    <a:pt x="318" y="352"/>
                  </a:lnTo>
                  <a:cubicBezTo>
                    <a:pt x="308" y="353"/>
                    <a:pt x="298" y="354"/>
                    <a:pt x="288" y="354"/>
                  </a:cubicBezTo>
                  <a:cubicBezTo>
                    <a:pt x="237" y="354"/>
                    <a:pt x="200" y="336"/>
                    <a:pt x="175" y="300"/>
                  </a:cubicBezTo>
                  <a:cubicBezTo>
                    <a:pt x="154" y="269"/>
                    <a:pt x="143" y="231"/>
                    <a:pt x="145" y="193"/>
                  </a:cubicBezTo>
                  <a:cubicBezTo>
                    <a:pt x="143" y="159"/>
                    <a:pt x="155" y="126"/>
                    <a:pt x="178" y="102"/>
                  </a:cubicBezTo>
                  <a:cubicBezTo>
                    <a:pt x="203" y="77"/>
                    <a:pt x="239" y="64"/>
                    <a:pt x="286" y="64"/>
                  </a:cubicBezTo>
                  <a:cubicBezTo>
                    <a:pt x="331" y="64"/>
                    <a:pt x="389" y="75"/>
                    <a:pt x="418" y="96"/>
                  </a:cubicBezTo>
                  <a:lnTo>
                    <a:pt x="418" y="11"/>
                  </a:lnTo>
                  <a:cubicBezTo>
                    <a:pt x="374" y="4"/>
                    <a:pt x="329" y="0"/>
                    <a:pt x="284" y="0"/>
                  </a:cubicBezTo>
                  <a:cubicBezTo>
                    <a:pt x="203" y="0"/>
                    <a:pt x="136" y="19"/>
                    <a:pt x="83" y="57"/>
                  </a:cubicBezTo>
                  <a:cubicBezTo>
                    <a:pt x="29" y="96"/>
                    <a:pt x="1" y="148"/>
                    <a:pt x="1" y="211"/>
                  </a:cubicBezTo>
                  <a:cubicBezTo>
                    <a:pt x="0" y="273"/>
                    <a:pt x="31" y="331"/>
                    <a:pt x="84" y="363"/>
                  </a:cubicBezTo>
                  <a:cubicBezTo>
                    <a:pt x="136" y="399"/>
                    <a:pt x="204" y="417"/>
                    <a:pt x="287" y="417"/>
                  </a:cubicBezTo>
                  <a:cubicBezTo>
                    <a:pt x="342" y="417"/>
                    <a:pt x="396" y="410"/>
                    <a:pt x="450" y="398"/>
                  </a:cubicBezTo>
                  <a:lnTo>
                    <a:pt x="450" y="188"/>
                  </a:lnTo>
                  <a:lnTo>
                    <a:pt x="290" y="18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999" y="3408"/>
              <a:ext cx="247" cy="200"/>
            </a:xfrm>
            <a:custGeom>
              <a:avLst/>
              <a:gdLst>
                <a:gd name="T0" fmla="*/ 511 w 514"/>
                <a:gd name="T1" fmla="*/ 207 h 415"/>
                <a:gd name="T2" fmla="*/ 436 w 514"/>
                <a:gd name="T3" fmla="*/ 360 h 415"/>
                <a:gd name="T4" fmla="*/ 253 w 514"/>
                <a:gd name="T5" fmla="*/ 415 h 415"/>
                <a:gd name="T6" fmla="*/ 74 w 514"/>
                <a:gd name="T7" fmla="*/ 359 h 415"/>
                <a:gd name="T8" fmla="*/ 1 w 514"/>
                <a:gd name="T9" fmla="*/ 208 h 415"/>
                <a:gd name="T10" fmla="*/ 79 w 514"/>
                <a:gd name="T11" fmla="*/ 56 h 415"/>
                <a:gd name="T12" fmla="*/ 261 w 514"/>
                <a:gd name="T13" fmla="*/ 0 h 415"/>
                <a:gd name="T14" fmla="*/ 441 w 514"/>
                <a:gd name="T15" fmla="*/ 55 h 415"/>
                <a:gd name="T16" fmla="*/ 511 w 514"/>
                <a:gd name="T17" fmla="*/ 207 h 415"/>
                <a:gd name="T18" fmla="*/ 378 w 514"/>
                <a:gd name="T19" fmla="*/ 228 h 415"/>
                <a:gd name="T20" fmla="*/ 351 w 514"/>
                <a:gd name="T21" fmla="*/ 119 h 415"/>
                <a:gd name="T22" fmla="*/ 163 w 514"/>
                <a:gd name="T23" fmla="*/ 103 h 415"/>
                <a:gd name="T24" fmla="*/ 135 w 514"/>
                <a:gd name="T25" fmla="*/ 191 h 415"/>
                <a:gd name="T26" fmla="*/ 164 w 514"/>
                <a:gd name="T27" fmla="*/ 297 h 415"/>
                <a:gd name="T28" fmla="*/ 260 w 514"/>
                <a:gd name="T29" fmla="*/ 355 h 415"/>
                <a:gd name="T30" fmla="*/ 350 w 514"/>
                <a:gd name="T31" fmla="*/ 315 h 415"/>
                <a:gd name="T32" fmla="*/ 378 w 514"/>
                <a:gd name="T33" fmla="*/ 2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4" h="415">
                  <a:moveTo>
                    <a:pt x="511" y="207"/>
                  </a:moveTo>
                  <a:cubicBezTo>
                    <a:pt x="513" y="267"/>
                    <a:pt x="484" y="324"/>
                    <a:pt x="436" y="360"/>
                  </a:cubicBezTo>
                  <a:cubicBezTo>
                    <a:pt x="387" y="397"/>
                    <a:pt x="326" y="415"/>
                    <a:pt x="253" y="415"/>
                  </a:cubicBezTo>
                  <a:cubicBezTo>
                    <a:pt x="180" y="415"/>
                    <a:pt x="121" y="396"/>
                    <a:pt x="74" y="359"/>
                  </a:cubicBezTo>
                  <a:cubicBezTo>
                    <a:pt x="27" y="323"/>
                    <a:pt x="0" y="267"/>
                    <a:pt x="1" y="208"/>
                  </a:cubicBezTo>
                  <a:cubicBezTo>
                    <a:pt x="0" y="148"/>
                    <a:pt x="29" y="91"/>
                    <a:pt x="79" y="56"/>
                  </a:cubicBezTo>
                  <a:cubicBezTo>
                    <a:pt x="128" y="19"/>
                    <a:pt x="188" y="0"/>
                    <a:pt x="261" y="0"/>
                  </a:cubicBezTo>
                  <a:cubicBezTo>
                    <a:pt x="336" y="0"/>
                    <a:pt x="396" y="18"/>
                    <a:pt x="441" y="55"/>
                  </a:cubicBezTo>
                  <a:cubicBezTo>
                    <a:pt x="488" y="91"/>
                    <a:pt x="514" y="148"/>
                    <a:pt x="511" y="207"/>
                  </a:cubicBezTo>
                  <a:close/>
                  <a:moveTo>
                    <a:pt x="378" y="228"/>
                  </a:moveTo>
                  <a:cubicBezTo>
                    <a:pt x="378" y="190"/>
                    <a:pt x="369" y="153"/>
                    <a:pt x="351" y="119"/>
                  </a:cubicBezTo>
                  <a:cubicBezTo>
                    <a:pt x="312" y="49"/>
                    <a:pt x="214" y="41"/>
                    <a:pt x="163" y="103"/>
                  </a:cubicBezTo>
                  <a:cubicBezTo>
                    <a:pt x="144" y="128"/>
                    <a:pt x="134" y="159"/>
                    <a:pt x="135" y="191"/>
                  </a:cubicBezTo>
                  <a:cubicBezTo>
                    <a:pt x="134" y="228"/>
                    <a:pt x="145" y="265"/>
                    <a:pt x="164" y="297"/>
                  </a:cubicBezTo>
                  <a:cubicBezTo>
                    <a:pt x="188" y="335"/>
                    <a:pt x="220" y="355"/>
                    <a:pt x="260" y="355"/>
                  </a:cubicBezTo>
                  <a:cubicBezTo>
                    <a:pt x="295" y="356"/>
                    <a:pt x="328" y="342"/>
                    <a:pt x="350" y="315"/>
                  </a:cubicBezTo>
                  <a:cubicBezTo>
                    <a:pt x="369" y="290"/>
                    <a:pt x="379" y="259"/>
                    <a:pt x="378" y="22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270" y="3412"/>
              <a:ext cx="213" cy="196"/>
            </a:xfrm>
            <a:custGeom>
              <a:avLst/>
              <a:gdLst>
                <a:gd name="T0" fmla="*/ 444 w 444"/>
                <a:gd name="T1" fmla="*/ 402 h 407"/>
                <a:gd name="T2" fmla="*/ 416 w 444"/>
                <a:gd name="T3" fmla="*/ 325 h 407"/>
                <a:gd name="T4" fmla="*/ 416 w 444"/>
                <a:gd name="T5" fmla="*/ 0 h 407"/>
                <a:gd name="T6" fmla="*/ 266 w 444"/>
                <a:gd name="T7" fmla="*/ 0 h 407"/>
                <a:gd name="T8" fmla="*/ 290 w 444"/>
                <a:gd name="T9" fmla="*/ 77 h 407"/>
                <a:gd name="T10" fmla="*/ 290 w 444"/>
                <a:gd name="T11" fmla="*/ 233 h 407"/>
                <a:gd name="T12" fmla="*/ 219 w 444"/>
                <a:gd name="T13" fmla="*/ 335 h 407"/>
                <a:gd name="T14" fmla="*/ 155 w 444"/>
                <a:gd name="T15" fmla="*/ 255 h 407"/>
                <a:gd name="T16" fmla="*/ 155 w 444"/>
                <a:gd name="T17" fmla="*/ 0 h 407"/>
                <a:gd name="T18" fmla="*/ 0 w 444"/>
                <a:gd name="T19" fmla="*/ 0 h 407"/>
                <a:gd name="T20" fmla="*/ 34 w 444"/>
                <a:gd name="T21" fmla="*/ 77 h 407"/>
                <a:gd name="T22" fmla="*/ 34 w 444"/>
                <a:gd name="T23" fmla="*/ 275 h 407"/>
                <a:gd name="T24" fmla="*/ 53 w 444"/>
                <a:gd name="T25" fmla="*/ 356 h 407"/>
                <a:gd name="T26" fmla="*/ 163 w 444"/>
                <a:gd name="T27" fmla="*/ 405 h 407"/>
                <a:gd name="T28" fmla="*/ 290 w 444"/>
                <a:gd name="T29" fmla="*/ 348 h 407"/>
                <a:gd name="T30" fmla="*/ 290 w 444"/>
                <a:gd name="T31" fmla="*/ 402 h 407"/>
                <a:gd name="T32" fmla="*/ 444 w 444"/>
                <a:gd name="T33" fmla="*/ 40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407">
                  <a:moveTo>
                    <a:pt x="444" y="402"/>
                  </a:moveTo>
                  <a:cubicBezTo>
                    <a:pt x="425" y="381"/>
                    <a:pt x="415" y="353"/>
                    <a:pt x="416" y="325"/>
                  </a:cubicBezTo>
                  <a:lnTo>
                    <a:pt x="416" y="0"/>
                  </a:lnTo>
                  <a:lnTo>
                    <a:pt x="266" y="0"/>
                  </a:lnTo>
                  <a:cubicBezTo>
                    <a:pt x="282" y="22"/>
                    <a:pt x="290" y="49"/>
                    <a:pt x="290" y="77"/>
                  </a:cubicBezTo>
                  <a:lnTo>
                    <a:pt x="290" y="233"/>
                  </a:lnTo>
                  <a:cubicBezTo>
                    <a:pt x="290" y="304"/>
                    <a:pt x="266" y="335"/>
                    <a:pt x="219" y="335"/>
                  </a:cubicBezTo>
                  <a:cubicBezTo>
                    <a:pt x="176" y="335"/>
                    <a:pt x="155" y="309"/>
                    <a:pt x="155" y="255"/>
                  </a:cubicBezTo>
                  <a:lnTo>
                    <a:pt x="155" y="0"/>
                  </a:lnTo>
                  <a:lnTo>
                    <a:pt x="0" y="0"/>
                  </a:lnTo>
                  <a:cubicBezTo>
                    <a:pt x="22" y="20"/>
                    <a:pt x="34" y="48"/>
                    <a:pt x="34" y="77"/>
                  </a:cubicBezTo>
                  <a:lnTo>
                    <a:pt x="34" y="275"/>
                  </a:lnTo>
                  <a:cubicBezTo>
                    <a:pt x="34" y="290"/>
                    <a:pt x="35" y="331"/>
                    <a:pt x="53" y="356"/>
                  </a:cubicBezTo>
                  <a:cubicBezTo>
                    <a:pt x="76" y="388"/>
                    <a:pt x="107" y="405"/>
                    <a:pt x="163" y="405"/>
                  </a:cubicBezTo>
                  <a:cubicBezTo>
                    <a:pt x="212" y="407"/>
                    <a:pt x="259" y="386"/>
                    <a:pt x="290" y="348"/>
                  </a:cubicBezTo>
                  <a:lnTo>
                    <a:pt x="290" y="402"/>
                  </a:lnTo>
                  <a:lnTo>
                    <a:pt x="444" y="4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86" y="3412"/>
              <a:ext cx="220" cy="195"/>
            </a:xfrm>
            <a:custGeom>
              <a:avLst/>
              <a:gdLst>
                <a:gd name="T0" fmla="*/ 344 w 459"/>
                <a:gd name="T1" fmla="*/ 307 h 405"/>
                <a:gd name="T2" fmla="*/ 281 w 459"/>
                <a:gd name="T3" fmla="*/ 230 h 405"/>
                <a:gd name="T4" fmla="*/ 332 w 459"/>
                <a:gd name="T5" fmla="*/ 211 h 405"/>
                <a:gd name="T6" fmla="*/ 380 w 459"/>
                <a:gd name="T7" fmla="*/ 118 h 405"/>
                <a:gd name="T8" fmla="*/ 332 w 459"/>
                <a:gd name="T9" fmla="*/ 22 h 405"/>
                <a:gd name="T10" fmla="*/ 230 w 459"/>
                <a:gd name="T11" fmla="*/ 0 h 405"/>
                <a:gd name="T12" fmla="*/ 5 w 459"/>
                <a:gd name="T13" fmla="*/ 0 h 405"/>
                <a:gd name="T14" fmla="*/ 30 w 459"/>
                <a:gd name="T15" fmla="*/ 77 h 405"/>
                <a:gd name="T16" fmla="*/ 30 w 459"/>
                <a:gd name="T17" fmla="*/ 325 h 405"/>
                <a:gd name="T18" fmla="*/ 0 w 459"/>
                <a:gd name="T19" fmla="*/ 402 h 405"/>
                <a:gd name="T20" fmla="*/ 186 w 459"/>
                <a:gd name="T21" fmla="*/ 402 h 405"/>
                <a:gd name="T22" fmla="*/ 155 w 459"/>
                <a:gd name="T23" fmla="*/ 324 h 405"/>
                <a:gd name="T24" fmla="*/ 155 w 459"/>
                <a:gd name="T25" fmla="*/ 260 h 405"/>
                <a:gd name="T26" fmla="*/ 245 w 459"/>
                <a:gd name="T27" fmla="*/ 360 h 405"/>
                <a:gd name="T28" fmla="*/ 336 w 459"/>
                <a:gd name="T29" fmla="*/ 402 h 405"/>
                <a:gd name="T30" fmla="*/ 459 w 459"/>
                <a:gd name="T31" fmla="*/ 402 h 405"/>
                <a:gd name="T32" fmla="*/ 344 w 459"/>
                <a:gd name="T33" fmla="*/ 307 h 405"/>
                <a:gd name="T34" fmla="*/ 156 w 459"/>
                <a:gd name="T35" fmla="*/ 54 h 405"/>
                <a:gd name="T36" fmla="*/ 189 w 459"/>
                <a:gd name="T37" fmla="*/ 54 h 405"/>
                <a:gd name="T38" fmla="*/ 254 w 459"/>
                <a:gd name="T39" fmla="*/ 127 h 405"/>
                <a:gd name="T40" fmla="*/ 175 w 459"/>
                <a:gd name="T41" fmla="*/ 207 h 405"/>
                <a:gd name="T42" fmla="*/ 156 w 459"/>
                <a:gd name="T43" fmla="*/ 207 h 405"/>
                <a:gd name="T44" fmla="*/ 156 w 459"/>
                <a:gd name="T45" fmla="*/ 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405">
                  <a:moveTo>
                    <a:pt x="344" y="307"/>
                  </a:moveTo>
                  <a:cubicBezTo>
                    <a:pt x="322" y="282"/>
                    <a:pt x="299" y="256"/>
                    <a:pt x="281" y="230"/>
                  </a:cubicBezTo>
                  <a:cubicBezTo>
                    <a:pt x="299" y="227"/>
                    <a:pt x="316" y="220"/>
                    <a:pt x="332" y="211"/>
                  </a:cubicBezTo>
                  <a:cubicBezTo>
                    <a:pt x="362" y="190"/>
                    <a:pt x="380" y="155"/>
                    <a:pt x="380" y="118"/>
                  </a:cubicBezTo>
                  <a:cubicBezTo>
                    <a:pt x="381" y="80"/>
                    <a:pt x="363" y="44"/>
                    <a:pt x="332" y="22"/>
                  </a:cubicBezTo>
                  <a:cubicBezTo>
                    <a:pt x="305" y="5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49"/>
                    <a:pt x="30" y="77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6" y="402"/>
                  </a:lnTo>
                  <a:cubicBezTo>
                    <a:pt x="186" y="402"/>
                    <a:pt x="155" y="378"/>
                    <a:pt x="155" y="324"/>
                  </a:cubicBezTo>
                  <a:lnTo>
                    <a:pt x="155" y="260"/>
                  </a:lnTo>
                  <a:lnTo>
                    <a:pt x="245" y="360"/>
                  </a:lnTo>
                  <a:cubicBezTo>
                    <a:pt x="266" y="389"/>
                    <a:pt x="300" y="405"/>
                    <a:pt x="336" y="402"/>
                  </a:cubicBezTo>
                  <a:lnTo>
                    <a:pt x="459" y="402"/>
                  </a:lnTo>
                  <a:cubicBezTo>
                    <a:pt x="427" y="391"/>
                    <a:pt x="382" y="350"/>
                    <a:pt x="344" y="307"/>
                  </a:cubicBezTo>
                  <a:close/>
                  <a:moveTo>
                    <a:pt x="156" y="54"/>
                  </a:moveTo>
                  <a:lnTo>
                    <a:pt x="189" y="54"/>
                  </a:lnTo>
                  <a:cubicBezTo>
                    <a:pt x="232" y="54"/>
                    <a:pt x="254" y="88"/>
                    <a:pt x="254" y="127"/>
                  </a:cubicBezTo>
                  <a:cubicBezTo>
                    <a:pt x="255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516" y="3412"/>
              <a:ext cx="183" cy="193"/>
            </a:xfrm>
            <a:custGeom>
              <a:avLst/>
              <a:gdLst>
                <a:gd name="T0" fmla="*/ 183 w 381"/>
                <a:gd name="T1" fmla="*/ 249 h 402"/>
                <a:gd name="T2" fmla="*/ 328 w 381"/>
                <a:gd name="T3" fmla="*/ 219 h 402"/>
                <a:gd name="T4" fmla="*/ 380 w 381"/>
                <a:gd name="T5" fmla="*/ 119 h 402"/>
                <a:gd name="T6" fmla="*/ 331 w 381"/>
                <a:gd name="T7" fmla="*/ 23 h 402"/>
                <a:gd name="T8" fmla="*/ 230 w 381"/>
                <a:gd name="T9" fmla="*/ 0 h 402"/>
                <a:gd name="T10" fmla="*/ 5 w 381"/>
                <a:gd name="T11" fmla="*/ 0 h 402"/>
                <a:gd name="T12" fmla="*/ 30 w 381"/>
                <a:gd name="T13" fmla="*/ 78 h 402"/>
                <a:gd name="T14" fmla="*/ 30 w 381"/>
                <a:gd name="T15" fmla="*/ 325 h 402"/>
                <a:gd name="T16" fmla="*/ 0 w 381"/>
                <a:gd name="T17" fmla="*/ 402 h 402"/>
                <a:gd name="T18" fmla="*/ 185 w 381"/>
                <a:gd name="T19" fmla="*/ 402 h 402"/>
                <a:gd name="T20" fmla="*/ 155 w 381"/>
                <a:gd name="T21" fmla="*/ 325 h 402"/>
                <a:gd name="T22" fmla="*/ 155 w 381"/>
                <a:gd name="T23" fmla="*/ 249 h 402"/>
                <a:gd name="T24" fmla="*/ 183 w 381"/>
                <a:gd name="T25" fmla="*/ 249 h 402"/>
                <a:gd name="T26" fmla="*/ 155 w 381"/>
                <a:gd name="T27" fmla="*/ 54 h 402"/>
                <a:gd name="T28" fmla="*/ 188 w 381"/>
                <a:gd name="T29" fmla="*/ 54 h 402"/>
                <a:gd name="T30" fmla="*/ 253 w 381"/>
                <a:gd name="T31" fmla="*/ 128 h 402"/>
                <a:gd name="T32" fmla="*/ 175 w 381"/>
                <a:gd name="T33" fmla="*/ 207 h 402"/>
                <a:gd name="T34" fmla="*/ 156 w 381"/>
                <a:gd name="T35" fmla="*/ 207 h 402"/>
                <a:gd name="T36" fmla="*/ 155 w 381"/>
                <a:gd name="T37" fmla="*/ 5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1" h="402">
                  <a:moveTo>
                    <a:pt x="183" y="249"/>
                  </a:moveTo>
                  <a:cubicBezTo>
                    <a:pt x="279" y="249"/>
                    <a:pt x="314" y="228"/>
                    <a:pt x="328" y="219"/>
                  </a:cubicBezTo>
                  <a:cubicBezTo>
                    <a:pt x="362" y="197"/>
                    <a:pt x="381" y="159"/>
                    <a:pt x="380" y="119"/>
                  </a:cubicBezTo>
                  <a:cubicBezTo>
                    <a:pt x="381" y="81"/>
                    <a:pt x="363" y="44"/>
                    <a:pt x="331" y="23"/>
                  </a:cubicBezTo>
                  <a:cubicBezTo>
                    <a:pt x="305" y="6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50"/>
                    <a:pt x="30" y="78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5" y="402"/>
                  </a:lnTo>
                  <a:cubicBezTo>
                    <a:pt x="185" y="402"/>
                    <a:pt x="155" y="379"/>
                    <a:pt x="155" y="325"/>
                  </a:cubicBezTo>
                  <a:lnTo>
                    <a:pt x="155" y="249"/>
                  </a:lnTo>
                  <a:lnTo>
                    <a:pt x="183" y="249"/>
                  </a:lnTo>
                  <a:close/>
                  <a:moveTo>
                    <a:pt x="155" y="54"/>
                  </a:moveTo>
                  <a:lnTo>
                    <a:pt x="188" y="54"/>
                  </a:lnTo>
                  <a:cubicBezTo>
                    <a:pt x="232" y="54"/>
                    <a:pt x="253" y="88"/>
                    <a:pt x="253" y="128"/>
                  </a:cubicBezTo>
                  <a:cubicBezTo>
                    <a:pt x="254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22" name="テキスト ボックス 2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7413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16" r:id="rId2"/>
    <p:sldLayoutId id="2147483768" r:id="rId3"/>
    <p:sldLayoutId id="2147483711" r:id="rId4"/>
    <p:sldLayoutId id="2147483769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3600" kern="1200" smtClean="0">
          <a:solidFill>
            <a:schemeClr val="tx1"/>
          </a:solidFill>
          <a:latin typeface="+mj-ea"/>
          <a:ea typeface="+mj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0390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26" r:id="rId3"/>
    <p:sldLayoutId id="2147483727" r:id="rId4"/>
    <p:sldLayoutId id="2147483736" r:id="rId5"/>
    <p:sldLayoutId id="2147483722" r:id="rId6"/>
    <p:sldLayoutId id="2147483739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76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8735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903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479376" y="4515508"/>
            <a:ext cx="3779344" cy="2156576"/>
            <a:chOff x="9724295" y="2370349"/>
            <a:chExt cx="3779344" cy="2146037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</p:grpSp>
      <p:sp>
        <p:nvSpPr>
          <p:cNvPr id="35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572868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9" y="1295121"/>
            <a:ext cx="11538870" cy="2816045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4357089" y="4515508"/>
            <a:ext cx="3779344" cy="2156576"/>
            <a:chOff x="9724295" y="2370349"/>
            <a:chExt cx="3779344" cy="2146037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</p:grpSp>
      <p:sp>
        <p:nvSpPr>
          <p:cNvPr id="27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4450581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E467465-178D-9F83-D85F-D8922CA1AC68}"/>
              </a:ext>
            </a:extLst>
          </p:cNvPr>
          <p:cNvSpPr/>
          <p:nvPr/>
        </p:nvSpPr>
        <p:spPr>
          <a:xfrm>
            <a:off x="515380" y="144812"/>
            <a:ext cx="2424220" cy="481793"/>
          </a:xfrm>
          <a:custGeom>
            <a:avLst/>
            <a:gdLst/>
            <a:ahLst/>
            <a:cxnLst/>
            <a:rect l="l" t="t" r="r" b="b"/>
            <a:pathLst>
              <a:path w="2003487" h="398176">
                <a:moveTo>
                  <a:pt x="1621194" y="118793"/>
                </a:moveTo>
                <a:cubicBezTo>
                  <a:pt x="1584796" y="118793"/>
                  <a:pt x="1566597" y="145791"/>
                  <a:pt x="1566597" y="199788"/>
                </a:cubicBezTo>
                <a:cubicBezTo>
                  <a:pt x="1566597" y="252718"/>
                  <a:pt x="1585063" y="279183"/>
                  <a:pt x="1621994" y="279183"/>
                </a:cubicBezTo>
                <a:cubicBezTo>
                  <a:pt x="1657858" y="279183"/>
                  <a:pt x="1675791" y="252718"/>
                  <a:pt x="1675791" y="199788"/>
                </a:cubicBezTo>
                <a:cubicBezTo>
                  <a:pt x="1675791" y="145791"/>
                  <a:pt x="1657592" y="118793"/>
                  <a:pt x="1621194" y="118793"/>
                </a:cubicBezTo>
                <a:close/>
                <a:moveTo>
                  <a:pt x="1396175" y="83195"/>
                </a:moveTo>
                <a:lnTo>
                  <a:pt x="1457571" y="83195"/>
                </a:lnTo>
                <a:lnTo>
                  <a:pt x="1457571" y="314781"/>
                </a:lnTo>
                <a:lnTo>
                  <a:pt x="1396175" y="314781"/>
                </a:lnTo>
                <a:close/>
                <a:moveTo>
                  <a:pt x="1043750" y="83195"/>
                </a:moveTo>
                <a:lnTo>
                  <a:pt x="1105146" y="83195"/>
                </a:lnTo>
                <a:lnTo>
                  <a:pt x="1105146" y="314781"/>
                </a:lnTo>
                <a:lnTo>
                  <a:pt x="1043750" y="314781"/>
                </a:lnTo>
                <a:close/>
                <a:moveTo>
                  <a:pt x="336877" y="83195"/>
                </a:moveTo>
                <a:lnTo>
                  <a:pt x="403473" y="83195"/>
                </a:lnTo>
                <a:lnTo>
                  <a:pt x="461869" y="248585"/>
                </a:lnTo>
                <a:lnTo>
                  <a:pt x="520866" y="83195"/>
                </a:lnTo>
                <a:lnTo>
                  <a:pt x="584062" y="83195"/>
                </a:lnTo>
                <a:lnTo>
                  <a:pt x="457070" y="398176"/>
                </a:lnTo>
                <a:lnTo>
                  <a:pt x="392274" y="398176"/>
                </a:lnTo>
                <a:lnTo>
                  <a:pt x="427471" y="315181"/>
                </a:lnTo>
                <a:close/>
                <a:moveTo>
                  <a:pt x="1930291" y="76796"/>
                </a:moveTo>
                <a:cubicBezTo>
                  <a:pt x="1979088" y="76796"/>
                  <a:pt x="2003487" y="105394"/>
                  <a:pt x="2003487" y="162590"/>
                </a:cubicBezTo>
                <a:lnTo>
                  <a:pt x="2003487" y="314781"/>
                </a:lnTo>
                <a:lnTo>
                  <a:pt x="1941691" y="314781"/>
                </a:lnTo>
                <a:lnTo>
                  <a:pt x="1941691" y="199388"/>
                </a:lnTo>
                <a:cubicBezTo>
                  <a:pt x="1941691" y="167123"/>
                  <a:pt x="1938124" y="147091"/>
                  <a:pt x="1930991" y="139292"/>
                </a:cubicBezTo>
                <a:cubicBezTo>
                  <a:pt x="1923858" y="131492"/>
                  <a:pt x="1912292" y="127593"/>
                  <a:pt x="1896293" y="127593"/>
                </a:cubicBezTo>
                <a:cubicBezTo>
                  <a:pt x="1882961" y="127593"/>
                  <a:pt x="1866895" y="133526"/>
                  <a:pt x="1848096" y="145391"/>
                </a:cubicBezTo>
                <a:lnTo>
                  <a:pt x="1848096" y="314781"/>
                </a:lnTo>
                <a:lnTo>
                  <a:pt x="1786700" y="314781"/>
                </a:lnTo>
                <a:lnTo>
                  <a:pt x="1786700" y="83195"/>
                </a:lnTo>
                <a:lnTo>
                  <a:pt x="1848096" y="83195"/>
                </a:lnTo>
                <a:lnTo>
                  <a:pt x="1848096" y="115593"/>
                </a:lnTo>
                <a:cubicBezTo>
                  <a:pt x="1867295" y="99861"/>
                  <a:pt x="1882661" y="89462"/>
                  <a:pt x="1894194" y="84395"/>
                </a:cubicBezTo>
                <a:cubicBezTo>
                  <a:pt x="1905726" y="79329"/>
                  <a:pt x="1917759" y="76796"/>
                  <a:pt x="1930291" y="76796"/>
                </a:cubicBezTo>
                <a:close/>
                <a:moveTo>
                  <a:pt x="1261369" y="76796"/>
                </a:moveTo>
                <a:cubicBezTo>
                  <a:pt x="1290568" y="76796"/>
                  <a:pt x="1316899" y="81929"/>
                  <a:pt x="1340365" y="92195"/>
                </a:cubicBezTo>
                <a:lnTo>
                  <a:pt x="1340365" y="146191"/>
                </a:lnTo>
                <a:lnTo>
                  <a:pt x="1338765" y="146191"/>
                </a:lnTo>
                <a:cubicBezTo>
                  <a:pt x="1311966" y="127126"/>
                  <a:pt x="1286034" y="117593"/>
                  <a:pt x="1260969" y="117593"/>
                </a:cubicBezTo>
                <a:cubicBezTo>
                  <a:pt x="1248037" y="117593"/>
                  <a:pt x="1237237" y="119993"/>
                  <a:pt x="1228571" y="124793"/>
                </a:cubicBezTo>
                <a:cubicBezTo>
                  <a:pt x="1219905" y="129592"/>
                  <a:pt x="1215572" y="135592"/>
                  <a:pt x="1215572" y="142792"/>
                </a:cubicBezTo>
                <a:cubicBezTo>
                  <a:pt x="1215572" y="150924"/>
                  <a:pt x="1218272" y="156824"/>
                  <a:pt x="1223672" y="160491"/>
                </a:cubicBezTo>
                <a:cubicBezTo>
                  <a:pt x="1229071" y="164157"/>
                  <a:pt x="1238104" y="167457"/>
                  <a:pt x="1250770" y="170390"/>
                </a:cubicBezTo>
                <a:cubicBezTo>
                  <a:pt x="1266902" y="173323"/>
                  <a:pt x="1282968" y="176856"/>
                  <a:pt x="1298967" y="180989"/>
                </a:cubicBezTo>
                <a:cubicBezTo>
                  <a:pt x="1314966" y="185122"/>
                  <a:pt x="1327565" y="192422"/>
                  <a:pt x="1336765" y="202888"/>
                </a:cubicBezTo>
                <a:cubicBezTo>
                  <a:pt x="1345964" y="213354"/>
                  <a:pt x="1350564" y="226853"/>
                  <a:pt x="1350564" y="243386"/>
                </a:cubicBezTo>
                <a:cubicBezTo>
                  <a:pt x="1350564" y="266984"/>
                  <a:pt x="1340598" y="285850"/>
                  <a:pt x="1320666" y="299982"/>
                </a:cubicBezTo>
                <a:cubicBezTo>
                  <a:pt x="1300734" y="314115"/>
                  <a:pt x="1273835" y="321181"/>
                  <a:pt x="1239971" y="321181"/>
                </a:cubicBezTo>
                <a:cubicBezTo>
                  <a:pt x="1206373" y="321181"/>
                  <a:pt x="1176974" y="315381"/>
                  <a:pt x="1151776" y="303782"/>
                </a:cubicBezTo>
                <a:lnTo>
                  <a:pt x="1151776" y="246985"/>
                </a:lnTo>
                <a:lnTo>
                  <a:pt x="1154176" y="246985"/>
                </a:lnTo>
                <a:cubicBezTo>
                  <a:pt x="1181774" y="269251"/>
                  <a:pt x="1210839" y="280383"/>
                  <a:pt x="1241371" y="280383"/>
                </a:cubicBezTo>
                <a:cubicBezTo>
                  <a:pt x="1272302" y="280383"/>
                  <a:pt x="1287768" y="271984"/>
                  <a:pt x="1287768" y="255185"/>
                </a:cubicBezTo>
                <a:cubicBezTo>
                  <a:pt x="1287768" y="248385"/>
                  <a:pt x="1285368" y="243219"/>
                  <a:pt x="1280568" y="239686"/>
                </a:cubicBezTo>
                <a:cubicBezTo>
                  <a:pt x="1275768" y="236153"/>
                  <a:pt x="1267102" y="232986"/>
                  <a:pt x="1254570" y="230186"/>
                </a:cubicBezTo>
                <a:cubicBezTo>
                  <a:pt x="1245904" y="228586"/>
                  <a:pt x="1233571" y="225987"/>
                  <a:pt x="1217572" y="222387"/>
                </a:cubicBezTo>
                <a:cubicBezTo>
                  <a:pt x="1201573" y="218787"/>
                  <a:pt x="1189007" y="213787"/>
                  <a:pt x="1179874" y="207388"/>
                </a:cubicBezTo>
                <a:cubicBezTo>
                  <a:pt x="1170742" y="200988"/>
                  <a:pt x="1163975" y="193255"/>
                  <a:pt x="1159576" y="184189"/>
                </a:cubicBezTo>
                <a:cubicBezTo>
                  <a:pt x="1155176" y="175123"/>
                  <a:pt x="1152976" y="164657"/>
                  <a:pt x="1152976" y="152791"/>
                </a:cubicBezTo>
                <a:cubicBezTo>
                  <a:pt x="1152976" y="130259"/>
                  <a:pt x="1162775" y="111960"/>
                  <a:pt x="1182374" y="97894"/>
                </a:cubicBezTo>
                <a:cubicBezTo>
                  <a:pt x="1201973" y="83829"/>
                  <a:pt x="1228305" y="76796"/>
                  <a:pt x="1261369" y="76796"/>
                </a:cubicBezTo>
                <a:close/>
                <a:moveTo>
                  <a:pt x="1621194" y="75996"/>
                </a:moveTo>
                <a:cubicBezTo>
                  <a:pt x="1658658" y="75996"/>
                  <a:pt x="1687823" y="86862"/>
                  <a:pt x="1708689" y="108594"/>
                </a:cubicBezTo>
                <a:cubicBezTo>
                  <a:pt x="1729554" y="130326"/>
                  <a:pt x="1739987" y="160524"/>
                  <a:pt x="1739987" y="199188"/>
                </a:cubicBezTo>
                <a:cubicBezTo>
                  <a:pt x="1739987" y="237719"/>
                  <a:pt x="1729554" y="267817"/>
                  <a:pt x="1708689" y="289483"/>
                </a:cubicBezTo>
                <a:cubicBezTo>
                  <a:pt x="1687823" y="311148"/>
                  <a:pt x="1658658" y="321981"/>
                  <a:pt x="1621194" y="321981"/>
                </a:cubicBezTo>
                <a:cubicBezTo>
                  <a:pt x="1583596" y="321981"/>
                  <a:pt x="1554398" y="311148"/>
                  <a:pt x="1533599" y="289483"/>
                </a:cubicBezTo>
                <a:cubicBezTo>
                  <a:pt x="1512800" y="267817"/>
                  <a:pt x="1502401" y="237719"/>
                  <a:pt x="1502401" y="199188"/>
                </a:cubicBezTo>
                <a:cubicBezTo>
                  <a:pt x="1502401" y="160524"/>
                  <a:pt x="1512900" y="130326"/>
                  <a:pt x="1533899" y="108594"/>
                </a:cubicBezTo>
                <a:cubicBezTo>
                  <a:pt x="1554898" y="86862"/>
                  <a:pt x="1583996" y="75996"/>
                  <a:pt x="1621194" y="75996"/>
                </a:cubicBezTo>
                <a:close/>
                <a:moveTo>
                  <a:pt x="717877" y="13400"/>
                </a:moveTo>
                <a:lnTo>
                  <a:pt x="787273" y="13400"/>
                </a:lnTo>
                <a:lnTo>
                  <a:pt x="867068" y="233586"/>
                </a:lnTo>
                <a:lnTo>
                  <a:pt x="946663" y="13400"/>
                </a:lnTo>
                <a:lnTo>
                  <a:pt x="1013859" y="13400"/>
                </a:lnTo>
                <a:lnTo>
                  <a:pt x="899466" y="314781"/>
                </a:lnTo>
                <a:lnTo>
                  <a:pt x="832070" y="314781"/>
                </a:lnTo>
                <a:close/>
                <a:moveTo>
                  <a:pt x="0" y="13400"/>
                </a:moveTo>
                <a:lnTo>
                  <a:pt x="73995" y="13400"/>
                </a:lnTo>
                <a:lnTo>
                  <a:pt x="150191" y="173590"/>
                </a:lnTo>
                <a:lnTo>
                  <a:pt x="226186" y="13400"/>
                </a:lnTo>
                <a:lnTo>
                  <a:pt x="300181" y="13400"/>
                </a:lnTo>
                <a:lnTo>
                  <a:pt x="300181" y="314781"/>
                </a:lnTo>
                <a:lnTo>
                  <a:pt x="234986" y="314781"/>
                </a:lnTo>
                <a:lnTo>
                  <a:pt x="234986" y="102994"/>
                </a:lnTo>
                <a:lnTo>
                  <a:pt x="169989" y="243586"/>
                </a:lnTo>
                <a:lnTo>
                  <a:pt x="126192" y="243586"/>
                </a:lnTo>
                <a:lnTo>
                  <a:pt x="61196" y="103594"/>
                </a:lnTo>
                <a:lnTo>
                  <a:pt x="61196" y="314781"/>
                </a:lnTo>
                <a:lnTo>
                  <a:pt x="0" y="314781"/>
                </a:lnTo>
                <a:close/>
                <a:moveTo>
                  <a:pt x="1393975" y="0"/>
                </a:moveTo>
                <a:lnTo>
                  <a:pt x="1459771" y="0"/>
                </a:lnTo>
                <a:lnTo>
                  <a:pt x="1459771" y="54197"/>
                </a:lnTo>
                <a:lnTo>
                  <a:pt x="1393975" y="54197"/>
                </a:lnTo>
                <a:close/>
                <a:moveTo>
                  <a:pt x="1041550" y="0"/>
                </a:moveTo>
                <a:lnTo>
                  <a:pt x="1107346" y="0"/>
                </a:lnTo>
                <a:lnTo>
                  <a:pt x="1107346" y="54197"/>
                </a:lnTo>
                <a:lnTo>
                  <a:pt x="1041550" y="5419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3610" y="834216"/>
            <a:ext cx="1162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あなたの未来に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ついて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聞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かせてください。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社会人1年目、社会人3年目・・・それ以降はご自身で年代を設定し、仕事、その他で分け、</a:t>
            </a:r>
            <a:endParaRPr lang="en-US" altLang="ja-JP" sz="1200" b="1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それぞれで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どのような自分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になっているのかを書いてください。ウィルグループの入社を前提にする必要はありません。自由にお書きください。</a:t>
            </a:r>
            <a:endParaRPr lang="en-US" altLang="ja-JP" sz="1200" b="1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52" y="70310"/>
            <a:ext cx="1079612" cy="6340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155EF0-9CA3-E3E4-03C3-95959F871AE8}"/>
              </a:ext>
            </a:extLst>
          </p:cNvPr>
          <p:cNvSpPr/>
          <p:nvPr/>
        </p:nvSpPr>
        <p:spPr>
          <a:xfrm rot="5400000">
            <a:off x="-3266546" y="3268062"/>
            <a:ext cx="6858001" cy="3240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2AB49D2-475D-FA40-429E-71D22BFC15D7}"/>
              </a:ext>
            </a:extLst>
          </p:cNvPr>
          <p:cNvSpPr/>
          <p:nvPr/>
        </p:nvSpPr>
        <p:spPr bwMode="auto">
          <a:xfrm>
            <a:off x="4478764" y="4946395"/>
            <a:ext cx="3566073" cy="167657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 Medium"/>
                <a:cs typeface="+mn-cs"/>
              </a:rPr>
              <a:t>・絶対に欠かせないもの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 Medium"/>
                <a:cs typeface="+mn-cs"/>
              </a:rPr>
              <a:t>・あった方がよい</a:t>
            </a:r>
            <a:r>
              <a: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 Medium"/>
                <a:cs typeface="+mn-cs"/>
              </a:rPr>
              <a:t>もの</a:t>
            </a:r>
            <a:endParaRPr kumimoji="0" lang="en-US" altLang="ja-JP" sz="9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kern="0" dirty="0">
              <a:solidFill>
                <a:srgbClr val="333333"/>
              </a:solidFill>
              <a:latin typeface="游ゴシック" panose="020B0400000000000000" pitchFamily="50" charset="-128"/>
              <a:ea typeface="游ゴシック Medium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kern="0" dirty="0">
              <a:solidFill>
                <a:srgbClr val="333333"/>
              </a:solidFill>
              <a:latin typeface="游ゴシック" panose="020B0400000000000000" pitchFamily="50" charset="-128"/>
              <a:ea typeface="游ゴシック Medium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D1CEEF3-12FE-6B59-72FB-CD94FD643908}"/>
              </a:ext>
            </a:extLst>
          </p:cNvPr>
          <p:cNvSpPr/>
          <p:nvPr/>
        </p:nvSpPr>
        <p:spPr bwMode="auto">
          <a:xfrm>
            <a:off x="607629" y="4948007"/>
            <a:ext cx="3600400" cy="1674965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 Medium"/>
                <a:cs typeface="+mn-cs"/>
              </a:rPr>
              <a:t>・</a:t>
            </a: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 Medium"/>
                <a:cs typeface="+mn-cs"/>
              </a:rPr>
              <a:t>Vision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 Medium"/>
                <a:cs typeface="+mn-cs"/>
              </a:rPr>
              <a:t>を叶えるための行動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B0400000000000000" pitchFamily="50" charset="-128"/>
              <a:ea typeface="游ゴシック Medium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 Medium"/>
                <a:cs typeface="+mn-cs"/>
              </a:rPr>
              <a:t>・あなたを突き動かす原動力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E8C67E0-5DB5-2E96-EDFF-63A5B2A2DB86}"/>
              </a:ext>
            </a:extLst>
          </p:cNvPr>
          <p:cNvSpPr txBox="1"/>
          <p:nvPr/>
        </p:nvSpPr>
        <p:spPr>
          <a:xfrm>
            <a:off x="4720392" y="4266853"/>
            <a:ext cx="313086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Vision</a:t>
            </a:r>
            <a:r>
              <a:rPr kumimoji="0" lang="ja-JP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を叶えるために、入社する会社に</a:t>
            </a:r>
            <a:endParaRPr kumimoji="0" lang="en-US" altLang="ja-JP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絶対に欠かせないもの、あった方がよい</a:t>
            </a:r>
            <a:r>
              <a:rPr kumimoji="0" lang="ja-JP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もの</a:t>
            </a:r>
            <a:r>
              <a:rPr kumimoji="0" lang="ja-JP" altLang="en-US" sz="1050" b="1" kern="0" dirty="0" smtClean="0">
                <a:solidFill>
                  <a:schemeClr val="bg1"/>
                </a:solidFill>
                <a:latin typeface="+mn-ea"/>
              </a:rPr>
              <a:t>を</a:t>
            </a:r>
            <a:endParaRPr kumimoji="0" lang="en-US" altLang="ja-JP" sz="1050" b="1" kern="0" dirty="0" smtClean="0">
              <a:solidFill>
                <a:schemeClr val="bg1"/>
              </a:solidFill>
              <a:latin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kern="0" dirty="0" smtClean="0">
                <a:solidFill>
                  <a:schemeClr val="bg1"/>
                </a:solidFill>
                <a:latin typeface="+mn-ea"/>
              </a:rPr>
              <a:t>聞かせてください</a:t>
            </a:r>
            <a:endParaRPr kumimoji="0" lang="en-US" altLang="ja-JP" sz="1050" b="1" kern="0" noProof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F4B6876-FB3D-2C4C-1F3E-18D37E86570F}"/>
              </a:ext>
            </a:extLst>
          </p:cNvPr>
          <p:cNvSpPr txBox="1"/>
          <p:nvPr/>
        </p:nvSpPr>
        <p:spPr>
          <a:xfrm>
            <a:off x="628777" y="4266853"/>
            <a:ext cx="34953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chemeClr val="bg1"/>
                </a:solidFill>
              </a:rPr>
              <a:t>Vision</a:t>
            </a:r>
            <a:r>
              <a:rPr lang="ja-JP" altLang="en-US" sz="1050" b="1" dirty="0">
                <a:solidFill>
                  <a:schemeClr val="bg1"/>
                </a:solidFill>
              </a:rPr>
              <a:t>を叶えるために、どのような行動をしますか？</a:t>
            </a:r>
            <a:endParaRPr lang="en-US" altLang="ja-JP" sz="1050" b="1" dirty="0">
              <a:solidFill>
                <a:schemeClr val="bg1"/>
              </a:solidFill>
            </a:endParaRPr>
          </a:p>
          <a:p>
            <a:r>
              <a:rPr lang="ja-JP" altLang="en-US" sz="1050" b="1" dirty="0">
                <a:solidFill>
                  <a:schemeClr val="bg1"/>
                </a:solidFill>
              </a:rPr>
              <a:t>また、行動を起こす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時</a:t>
            </a:r>
            <a:r>
              <a:rPr lang="ja-JP" altLang="en-US" sz="1050" b="1" dirty="0">
                <a:solidFill>
                  <a:schemeClr val="bg1"/>
                </a:solidFill>
              </a:rPr>
              <a:t>の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あなた</a:t>
            </a:r>
            <a:r>
              <a:rPr lang="ja-JP" altLang="en-US" sz="1050" b="1" dirty="0">
                <a:solidFill>
                  <a:schemeClr val="bg1"/>
                </a:solidFill>
              </a:rPr>
              <a:t>を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突き動かす原動力を</a:t>
            </a:r>
            <a:endParaRPr lang="en-US" altLang="ja-JP" sz="1050" b="1" dirty="0" smtClean="0">
              <a:solidFill>
                <a:schemeClr val="bg1"/>
              </a:solidFill>
            </a:endParaRPr>
          </a:p>
          <a:p>
            <a:r>
              <a:rPr lang="ja-JP" altLang="en-US" sz="1050" b="1" dirty="0" smtClean="0">
                <a:solidFill>
                  <a:schemeClr val="bg1"/>
                </a:solidFill>
              </a:rPr>
              <a:t>聞かせてください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8249535" y="4515508"/>
            <a:ext cx="3779344" cy="2156576"/>
            <a:chOff x="9724295" y="2370349"/>
            <a:chExt cx="3779344" cy="2146037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endParaRPr lang="en-US" altLang="ja-JP" sz="800" dirty="0" smtClean="0">
                <a:latin typeface="+mn-ea"/>
              </a:endParaRPr>
            </a:p>
          </p:txBody>
        </p: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8343027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BDCBBAA-B026-6E9B-5F93-B5E0C04B997B}"/>
              </a:ext>
            </a:extLst>
          </p:cNvPr>
          <p:cNvSpPr txBox="1"/>
          <p:nvPr/>
        </p:nvSpPr>
        <p:spPr>
          <a:xfrm>
            <a:off x="8623539" y="4266853"/>
            <a:ext cx="30313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ウィルグループ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で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は、どの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よう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にして</a:t>
            </a:r>
            <a:endParaRPr lang="en-US" altLang="ja-JP" sz="105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ja-JP" sz="1050" b="1" dirty="0" smtClean="0">
                <a:solidFill>
                  <a:schemeClr val="bg1"/>
                </a:solidFill>
                <a:latin typeface="+mn-ea"/>
              </a:rPr>
              <a:t>Vision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を叶えられる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と思いますか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？</a:t>
            </a:r>
            <a:endParaRPr lang="en-US" altLang="ja-JP" sz="105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あなたの中にあるイメージを聞かせてください</a:t>
            </a:r>
            <a:endParaRPr lang="en-US" altLang="ja-JP" sz="105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68108" y="212376"/>
            <a:ext cx="403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                </a:t>
            </a:r>
            <a:r>
              <a:rPr lang="ja-JP" altLang="en-US" dirty="0"/>
              <a:t>名前（　　　　　　       　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21675" y="1756786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40796" y="2933976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91212" y="1756786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39825" y="1742718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275506" y="1751086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91211" y="2933976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25276" y="2933976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287362" y="2933976"/>
            <a:ext cx="27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9133694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扉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基本テンプレート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並列・比較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論理展開・フロー・手順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裏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白紙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174</Words>
  <Application>Microsoft Office PowerPoint</Application>
  <PresentationFormat>ワイド画面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7" baseType="lpstr">
      <vt:lpstr>游ゴシック</vt:lpstr>
      <vt:lpstr>游ゴシック Bold</vt:lpstr>
      <vt:lpstr>游ゴシック Light</vt:lpstr>
      <vt:lpstr>游ゴシック Medium</vt:lpstr>
      <vt:lpstr>Arial</vt:lpstr>
      <vt:lpstr>Calibri</vt:lpstr>
      <vt:lpstr>Calibri Light</vt:lpstr>
      <vt:lpstr>Wingdings</vt:lpstr>
      <vt:lpstr>表紙</vt:lpstr>
      <vt:lpstr>中扉</vt:lpstr>
      <vt:lpstr>基本テンプレート</vt:lpstr>
      <vt:lpstr>並列・比較</vt:lpstr>
      <vt:lpstr>論理展開・フロー・手順</vt:lpstr>
      <vt:lpstr>裏表紙</vt:lpstr>
      <vt:lpstr>白紙</vt:lpstr>
      <vt:lpstr>Office テーマ</vt:lpstr>
      <vt:lpstr>PowerPoint プレゼンテーション</vt:lpstr>
    </vt:vector>
  </TitlesOfParts>
  <Company>WILL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仲島修平</dc:creator>
  <cp:lastModifiedBy>Ikumi Koyama</cp:lastModifiedBy>
  <cp:revision>380</cp:revision>
  <dcterms:created xsi:type="dcterms:W3CDTF">2021-02-08T14:24:27Z</dcterms:created>
  <dcterms:modified xsi:type="dcterms:W3CDTF">2024-03-14T08:02:27Z</dcterms:modified>
</cp:coreProperties>
</file>