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19" r:id="rId2"/>
    <p:sldMasterId id="2147483720" r:id="rId3"/>
    <p:sldMasterId id="2147483740" r:id="rId4"/>
    <p:sldMasterId id="2147483753" r:id="rId5"/>
    <p:sldMasterId id="2147483724" r:id="rId6"/>
    <p:sldMasterId id="2147483694" r:id="rId7"/>
    <p:sldMasterId id="2147483904" r:id="rId8"/>
  </p:sldMasterIdLst>
  <p:notesMasterIdLst>
    <p:notesMasterId r:id="rId11"/>
  </p:notesMasterIdLst>
  <p:handoutMasterIdLst>
    <p:handoutMasterId r:id="rId12"/>
  </p:handoutMasterIdLst>
  <p:sldIdLst>
    <p:sldId id="269" r:id="rId9"/>
    <p:sldId id="270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B7A"/>
    <a:srgbClr val="E82E4D"/>
    <a:srgbClr val="FC865D"/>
    <a:srgbClr val="FF9999"/>
    <a:srgbClr val="FF99CC"/>
    <a:srgbClr val="F00000"/>
    <a:srgbClr val="4D4D4D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0" autoAdjust="0"/>
    <p:restoredTop sz="93951" autoAdjust="0"/>
  </p:normalViewPr>
  <p:slideViewPr>
    <p:cSldViewPr showGuides="1">
      <p:cViewPr varScale="1">
        <p:scale>
          <a:sx n="66" d="100"/>
          <a:sy n="66" d="100"/>
        </p:scale>
        <p:origin x="88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040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latin typeface="Arial" panose="020B0604020202020204" pitchFamily="34" charset="0"/>
              <a:ea typeface="游ゴシック Medium" panose="020B0500000000000000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AB003-C2BF-46C3-AEB8-04FA45A6A5A3}" type="datetimeFigureOut">
              <a:rPr kumimoji="1" lang="ja-JP" altLang="en-US" smtClean="0">
                <a:latin typeface="Arial" panose="020B0604020202020204" pitchFamily="34" charset="0"/>
                <a:ea typeface="游ゴシック Medium" panose="020B0500000000000000" pitchFamily="50" charset="-128"/>
              </a:rPr>
              <a:t>2025/1/6</a:t>
            </a:fld>
            <a:endParaRPr kumimoji="1" lang="ja-JP" altLang="en-US" dirty="0">
              <a:latin typeface="Arial" panose="020B0604020202020204" pitchFamily="34" charset="0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>
              <a:latin typeface="Arial" panose="020B0604020202020204" pitchFamily="34" charset="0"/>
              <a:ea typeface="游ゴシック Medium" panose="020B05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E2EFF-09AA-4E97-BFF3-4AA0BC9DA5DF}" type="slidenum">
              <a:rPr kumimoji="1" lang="ja-JP" altLang="en-US" smtClean="0">
                <a:latin typeface="Arial" panose="020B0604020202020204" pitchFamily="34" charset="0"/>
                <a:ea typeface="游ゴシック Medium" panose="020B0500000000000000" pitchFamily="50" charset="-128"/>
              </a:rPr>
              <a:t>‹#›</a:t>
            </a:fld>
            <a:endParaRPr kumimoji="1" lang="ja-JP" altLang="en-US" dirty="0">
              <a:latin typeface="Arial" panose="020B0604020202020204" pitchFamily="34" charset="0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190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fld id="{E70FE998-FA46-4F16-8513-2C140352E74B}" type="datetimeFigureOut">
              <a:rPr lang="ja-JP" altLang="en-US" smtClean="0"/>
              <a:pPr/>
              <a:t>2025/1/6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fld id="{361E8C6B-13A4-4E4D-8434-0FC52DC4076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857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8C6B-13A4-4E4D-8434-0FC52DC4076E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411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8C6B-13A4-4E4D-8434-0FC52DC4076E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866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196975"/>
            <a:ext cx="11328400" cy="323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000"/>
            </a:lvl1pPr>
          </a:lstStyle>
          <a:p>
            <a:r>
              <a:rPr lang="ja-JP" altLang="en-US" dirty="0"/>
              <a:t>〇〇〇〇株式会社　御中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229226"/>
            <a:ext cx="11328400" cy="75564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3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ja-JP" altLang="en-US" dirty="0">
                <a:latin typeface="+mn-ea"/>
                <a:ea typeface="+mn-ea"/>
              </a:rPr>
              <a:t>株式会社ウィルグループ</a:t>
            </a:r>
            <a:r>
              <a:rPr lang="en-US" altLang="ja-JP" dirty="0">
                <a:latin typeface="+mn-ea"/>
                <a:ea typeface="+mn-ea"/>
              </a:rPr>
              <a:t/>
            </a:r>
            <a:br>
              <a:rPr lang="en-US" altLang="ja-JP" dirty="0">
                <a:latin typeface="+mn-ea"/>
                <a:ea typeface="+mn-ea"/>
              </a:rPr>
            </a:br>
            <a:r>
              <a:rPr lang="ja-JP" altLang="en-US" dirty="0">
                <a:latin typeface="+mn-ea"/>
                <a:ea typeface="+mn-ea"/>
              </a:rPr>
              <a:t>〇〇〇本部　〇〇〇〇部　〇〇〇〇</a:t>
            </a:r>
            <a:r>
              <a:rPr lang="en-US" altLang="ja-JP" dirty="0">
                <a:latin typeface="+mn-ea"/>
                <a:ea typeface="+mn-ea"/>
              </a:rPr>
              <a:t/>
            </a:r>
            <a:br>
              <a:rPr lang="en-US" altLang="ja-JP" dirty="0">
                <a:latin typeface="+mn-ea"/>
                <a:ea typeface="+mn-ea"/>
              </a:rPr>
            </a:br>
            <a:r>
              <a:rPr lang="en-US" altLang="ja-JP" dirty="0">
                <a:latin typeface="+mn-ea"/>
                <a:ea typeface="+mn-ea"/>
              </a:rPr>
              <a:t>2021.00.00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>
          <a:xfrm>
            <a:off x="431800" y="1916833"/>
            <a:ext cx="11328400" cy="2556283"/>
          </a:xfrm>
          <a:prstGeom prst="rect">
            <a:avLst/>
          </a:prstGeom>
        </p:spPr>
        <p:txBody>
          <a:bodyPr lIns="0" tIns="108000" rIns="0" bIns="0" anchor="ctr" anchorCtr="0"/>
          <a:lstStyle>
            <a:lvl1pPr>
              <a:defRPr lang="ja-JP" altLang="en-US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+mj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kumimoji="1" lang="zh-TW" altLang="en-US" dirty="0"/>
              <a:t>〇〇〇〇説明資料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3219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958" userDrawn="1">
          <p15:clr>
            <a:srgbClr val="FBAE40"/>
          </p15:clr>
        </p15:guide>
        <p15:guide id="8" orient="horz" pos="3294" userDrawn="1">
          <p15:clr>
            <a:srgbClr val="FBAE40"/>
          </p15:clr>
        </p15:guide>
        <p15:guide id="9" orient="horz" pos="37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2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3312011" y="1016002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6192022" y="1016002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9072034" y="1016002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432001" y="2365906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3312011" y="2365906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6192022" y="2365906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9072034" y="2365906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432001" y="3715810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1" hasCustomPrompt="1"/>
          </p:nvPr>
        </p:nvSpPr>
        <p:spPr>
          <a:xfrm>
            <a:off x="3312011" y="3715810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6" name="コンテンツ プレースホルダー 5"/>
          <p:cNvSpPr>
            <a:spLocks noGrp="1"/>
          </p:cNvSpPr>
          <p:nvPr>
            <p:ph sz="quarter" idx="22" hasCustomPrompt="1"/>
          </p:nvPr>
        </p:nvSpPr>
        <p:spPr>
          <a:xfrm>
            <a:off x="6192022" y="3715810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7" name="コンテンツ プレースホルダー 5"/>
          <p:cNvSpPr>
            <a:spLocks noGrp="1"/>
          </p:cNvSpPr>
          <p:nvPr>
            <p:ph sz="quarter" idx="23" hasCustomPrompt="1"/>
          </p:nvPr>
        </p:nvSpPr>
        <p:spPr>
          <a:xfrm>
            <a:off x="9072034" y="3715810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8" name="コンテンツ プレースホルダー 5"/>
          <p:cNvSpPr>
            <a:spLocks noGrp="1"/>
          </p:cNvSpPr>
          <p:nvPr>
            <p:ph sz="quarter" idx="24" hasCustomPrompt="1"/>
          </p:nvPr>
        </p:nvSpPr>
        <p:spPr>
          <a:xfrm>
            <a:off x="432001" y="5065715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9" name="コンテンツ プレースホルダー 5"/>
          <p:cNvSpPr>
            <a:spLocks noGrp="1"/>
          </p:cNvSpPr>
          <p:nvPr>
            <p:ph sz="quarter" idx="25" hasCustomPrompt="1"/>
          </p:nvPr>
        </p:nvSpPr>
        <p:spPr>
          <a:xfrm>
            <a:off x="3312011" y="5065715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コンテンツ プレースホルダー 5"/>
          <p:cNvSpPr>
            <a:spLocks noGrp="1"/>
          </p:cNvSpPr>
          <p:nvPr>
            <p:ph sz="quarter" idx="26" hasCustomPrompt="1"/>
          </p:nvPr>
        </p:nvSpPr>
        <p:spPr>
          <a:xfrm>
            <a:off x="6192022" y="5065715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1" name="コンテンツ プレースホルダー 5"/>
          <p:cNvSpPr>
            <a:spLocks noGrp="1"/>
          </p:cNvSpPr>
          <p:nvPr>
            <p:ph sz="quarter" idx="27" hasCustomPrompt="1"/>
          </p:nvPr>
        </p:nvSpPr>
        <p:spPr>
          <a:xfrm>
            <a:off x="9072034" y="5065715"/>
            <a:ext cx="2687967" cy="120649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79214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965" userDrawn="1">
          <p15:clr>
            <a:srgbClr val="FBAE40"/>
          </p15:clr>
        </p15:guide>
        <p15:guide id="3" pos="2087" userDrawn="1">
          <p15:clr>
            <a:srgbClr val="FBAE40"/>
          </p15:clr>
        </p15:guide>
        <p15:guide id="4" pos="3780" userDrawn="1">
          <p15:clr>
            <a:srgbClr val="FBAE40"/>
          </p15:clr>
        </p15:guide>
        <p15:guide id="5" pos="3900" userDrawn="1">
          <p15:clr>
            <a:srgbClr val="FBAE40"/>
          </p15:clr>
        </p15:guide>
        <p15:guide id="6" pos="5593" userDrawn="1">
          <p15:clr>
            <a:srgbClr val="FBAE40"/>
          </p15:clr>
        </p15:guide>
        <p15:guide id="7" pos="5715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10" orient="horz" pos="640" userDrawn="1">
          <p15:clr>
            <a:srgbClr val="FBAE40"/>
          </p15:clr>
        </p15:guide>
        <p15:guide id="11" orient="horz" pos="1400" userDrawn="1">
          <p15:clr>
            <a:srgbClr val="FBAE40"/>
          </p15:clr>
        </p15:guide>
        <p15:guide id="12" orient="horz" pos="1490" userDrawn="1">
          <p15:clr>
            <a:srgbClr val="FBAE40"/>
          </p15:clr>
        </p15:guide>
        <p15:guide id="13" orient="horz" pos="2251" userDrawn="1">
          <p15:clr>
            <a:srgbClr val="FBAE40"/>
          </p15:clr>
        </p15:guide>
        <p15:guide id="14" orient="horz" pos="2341" userDrawn="1">
          <p15:clr>
            <a:srgbClr val="FBAE40"/>
          </p15:clr>
        </p15:guide>
        <p15:guide id="15" orient="horz" pos="3101" userDrawn="1">
          <p15:clr>
            <a:srgbClr val="FBAE40"/>
          </p15:clr>
        </p15:guide>
        <p15:guide id="16" orient="horz" pos="3193" userDrawn="1">
          <p15:clr>
            <a:srgbClr val="FBAE40"/>
          </p15:clr>
        </p15:guide>
        <p15:guide id="17" orient="horz" pos="39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2735942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5039884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7343825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9647768" y="1016000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432001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2735942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5039884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7343825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1" hasCustomPrompt="1"/>
          </p:nvPr>
        </p:nvSpPr>
        <p:spPr>
          <a:xfrm>
            <a:off x="9647768" y="2095897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6" name="コンテンツ プレースホルダー 5"/>
          <p:cNvSpPr>
            <a:spLocks noGrp="1"/>
          </p:cNvSpPr>
          <p:nvPr>
            <p:ph sz="quarter" idx="22" hasCustomPrompt="1"/>
          </p:nvPr>
        </p:nvSpPr>
        <p:spPr>
          <a:xfrm>
            <a:off x="432001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7" name="コンテンツ プレースホルダー 5"/>
          <p:cNvSpPr>
            <a:spLocks noGrp="1"/>
          </p:cNvSpPr>
          <p:nvPr>
            <p:ph sz="quarter" idx="23" hasCustomPrompt="1"/>
          </p:nvPr>
        </p:nvSpPr>
        <p:spPr>
          <a:xfrm>
            <a:off x="2735942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8" name="コンテンツ プレースホルダー 5"/>
          <p:cNvSpPr>
            <a:spLocks noGrp="1"/>
          </p:cNvSpPr>
          <p:nvPr>
            <p:ph sz="quarter" idx="24" hasCustomPrompt="1"/>
          </p:nvPr>
        </p:nvSpPr>
        <p:spPr>
          <a:xfrm>
            <a:off x="5039884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9" name="コンテンツ プレースホルダー 5"/>
          <p:cNvSpPr>
            <a:spLocks noGrp="1"/>
          </p:cNvSpPr>
          <p:nvPr>
            <p:ph sz="quarter" idx="25" hasCustomPrompt="1"/>
          </p:nvPr>
        </p:nvSpPr>
        <p:spPr>
          <a:xfrm>
            <a:off x="7343825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コンテンツ プレースホルダー 5"/>
          <p:cNvSpPr>
            <a:spLocks noGrp="1"/>
          </p:cNvSpPr>
          <p:nvPr>
            <p:ph sz="quarter" idx="26" hasCustomPrompt="1"/>
          </p:nvPr>
        </p:nvSpPr>
        <p:spPr>
          <a:xfrm>
            <a:off x="9647768" y="3175794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1" name="コンテンツ プレースホルダー 5"/>
          <p:cNvSpPr>
            <a:spLocks noGrp="1"/>
          </p:cNvSpPr>
          <p:nvPr>
            <p:ph sz="quarter" idx="27" hasCustomPrompt="1"/>
          </p:nvPr>
        </p:nvSpPr>
        <p:spPr>
          <a:xfrm>
            <a:off x="432001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2" name="コンテンツ プレースホルダー 5"/>
          <p:cNvSpPr>
            <a:spLocks noGrp="1"/>
          </p:cNvSpPr>
          <p:nvPr>
            <p:ph sz="quarter" idx="28" hasCustomPrompt="1"/>
          </p:nvPr>
        </p:nvSpPr>
        <p:spPr>
          <a:xfrm>
            <a:off x="2735942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3" name="コンテンツ プレースホルダー 5"/>
          <p:cNvSpPr>
            <a:spLocks noGrp="1"/>
          </p:cNvSpPr>
          <p:nvPr>
            <p:ph sz="quarter" idx="29" hasCustomPrompt="1"/>
          </p:nvPr>
        </p:nvSpPr>
        <p:spPr>
          <a:xfrm>
            <a:off x="5039884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4" name="コンテンツ プレースホルダー 5"/>
          <p:cNvSpPr>
            <a:spLocks noGrp="1"/>
          </p:cNvSpPr>
          <p:nvPr>
            <p:ph sz="quarter" idx="30" hasCustomPrompt="1"/>
          </p:nvPr>
        </p:nvSpPr>
        <p:spPr>
          <a:xfrm>
            <a:off x="7343825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5" name="コンテンツ プレースホルダー 5"/>
          <p:cNvSpPr>
            <a:spLocks noGrp="1"/>
          </p:cNvSpPr>
          <p:nvPr>
            <p:ph sz="quarter" idx="31" hasCustomPrompt="1"/>
          </p:nvPr>
        </p:nvSpPr>
        <p:spPr>
          <a:xfrm>
            <a:off x="9647768" y="4255691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6" name="コンテンツ プレースホルダー 5"/>
          <p:cNvSpPr>
            <a:spLocks noGrp="1"/>
          </p:cNvSpPr>
          <p:nvPr>
            <p:ph sz="quarter" idx="32" hasCustomPrompt="1"/>
          </p:nvPr>
        </p:nvSpPr>
        <p:spPr>
          <a:xfrm>
            <a:off x="432001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7" name="コンテンツ プレースホルダー 5"/>
          <p:cNvSpPr>
            <a:spLocks noGrp="1"/>
          </p:cNvSpPr>
          <p:nvPr>
            <p:ph sz="quarter" idx="33" hasCustomPrompt="1"/>
          </p:nvPr>
        </p:nvSpPr>
        <p:spPr>
          <a:xfrm>
            <a:off x="2735942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8" name="コンテンツ プレースホルダー 5"/>
          <p:cNvSpPr>
            <a:spLocks noGrp="1"/>
          </p:cNvSpPr>
          <p:nvPr>
            <p:ph sz="quarter" idx="34" hasCustomPrompt="1"/>
          </p:nvPr>
        </p:nvSpPr>
        <p:spPr>
          <a:xfrm>
            <a:off x="5039884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9" name="コンテンツ プレースホルダー 5"/>
          <p:cNvSpPr>
            <a:spLocks noGrp="1"/>
          </p:cNvSpPr>
          <p:nvPr>
            <p:ph sz="quarter" idx="35" hasCustomPrompt="1"/>
          </p:nvPr>
        </p:nvSpPr>
        <p:spPr>
          <a:xfrm>
            <a:off x="7343825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0" name="コンテンツ プレースホルダー 5"/>
          <p:cNvSpPr>
            <a:spLocks noGrp="1"/>
          </p:cNvSpPr>
          <p:nvPr>
            <p:ph sz="quarter" idx="36" hasCustomPrompt="1"/>
          </p:nvPr>
        </p:nvSpPr>
        <p:spPr>
          <a:xfrm>
            <a:off x="9647768" y="5335589"/>
            <a:ext cx="2112233" cy="93662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61931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603" userDrawn="1">
          <p15:clr>
            <a:srgbClr val="FBAE40"/>
          </p15:clr>
        </p15:guide>
        <p15:guide id="3" pos="1723" userDrawn="1">
          <p15:clr>
            <a:srgbClr val="FBAE40"/>
          </p15:clr>
        </p15:guide>
        <p15:guide id="4" pos="3053" userDrawn="1">
          <p15:clr>
            <a:srgbClr val="FBAE40"/>
          </p15:clr>
        </p15:guide>
        <p15:guide id="5" pos="3175" userDrawn="1">
          <p15:clr>
            <a:srgbClr val="FBAE40"/>
          </p15:clr>
        </p15:guide>
        <p15:guide id="6" pos="4505" userDrawn="1">
          <p15:clr>
            <a:srgbClr val="FBAE40"/>
          </p15:clr>
        </p15:guide>
        <p15:guide id="7" pos="4627" userDrawn="1">
          <p15:clr>
            <a:srgbClr val="FBAE40"/>
          </p15:clr>
        </p15:guide>
        <p15:guide id="8" pos="5957" userDrawn="1">
          <p15:clr>
            <a:srgbClr val="FBAE40"/>
          </p15:clr>
        </p15:guide>
        <p15:guide id="9" pos="6077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1321" userDrawn="1">
          <p15:clr>
            <a:srgbClr val="FBAE40"/>
          </p15:clr>
        </p15:guide>
        <p15:guide id="14" orient="horz" pos="1911" userDrawn="1">
          <p15:clr>
            <a:srgbClr val="FBAE40"/>
          </p15:clr>
        </p15:guide>
        <p15:guide id="15" orient="horz" pos="2001" userDrawn="1">
          <p15:clr>
            <a:srgbClr val="FBAE40"/>
          </p15:clr>
        </p15:guide>
        <p15:guide id="16" orient="horz" pos="2591" userDrawn="1">
          <p15:clr>
            <a:srgbClr val="FBAE40"/>
          </p15:clr>
        </p15:guide>
        <p15:guide id="17" orient="horz" pos="2682" userDrawn="1">
          <p15:clr>
            <a:srgbClr val="FBAE40"/>
          </p15:clr>
        </p15:guide>
        <p15:guide id="18" orient="horz" pos="3271" userDrawn="1">
          <p15:clr>
            <a:srgbClr val="FBAE40"/>
          </p15:clr>
        </p15:guide>
        <p15:guide id="19" orient="horz" pos="3362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23522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42724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61926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8112801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10033000" y="101600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4320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23522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42724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1" hasCustomPrompt="1"/>
          </p:nvPr>
        </p:nvSpPr>
        <p:spPr>
          <a:xfrm>
            <a:off x="61926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6" name="コンテンツ プレースホルダー 5"/>
          <p:cNvSpPr>
            <a:spLocks noGrp="1"/>
          </p:cNvSpPr>
          <p:nvPr>
            <p:ph sz="quarter" idx="22" hasCustomPrompt="1"/>
          </p:nvPr>
        </p:nvSpPr>
        <p:spPr>
          <a:xfrm>
            <a:off x="8112801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7" name="コンテンツ プレースホルダー 5"/>
          <p:cNvSpPr>
            <a:spLocks noGrp="1"/>
          </p:cNvSpPr>
          <p:nvPr>
            <p:ph sz="quarter" idx="23" hasCustomPrompt="1"/>
          </p:nvPr>
        </p:nvSpPr>
        <p:spPr>
          <a:xfrm>
            <a:off x="10033000" y="191579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8" name="コンテンツ プレースホルダー 5"/>
          <p:cNvSpPr>
            <a:spLocks noGrp="1"/>
          </p:cNvSpPr>
          <p:nvPr>
            <p:ph sz="quarter" idx="24" hasCustomPrompt="1"/>
          </p:nvPr>
        </p:nvSpPr>
        <p:spPr>
          <a:xfrm>
            <a:off x="4320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9" name="コンテンツ プレースホルダー 5"/>
          <p:cNvSpPr>
            <a:spLocks noGrp="1"/>
          </p:cNvSpPr>
          <p:nvPr>
            <p:ph sz="quarter" idx="25" hasCustomPrompt="1"/>
          </p:nvPr>
        </p:nvSpPr>
        <p:spPr>
          <a:xfrm>
            <a:off x="23522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コンテンツ プレースホルダー 5"/>
          <p:cNvSpPr>
            <a:spLocks noGrp="1"/>
          </p:cNvSpPr>
          <p:nvPr>
            <p:ph sz="quarter" idx="26" hasCustomPrompt="1"/>
          </p:nvPr>
        </p:nvSpPr>
        <p:spPr>
          <a:xfrm>
            <a:off x="42724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1" name="コンテンツ プレースホルダー 5"/>
          <p:cNvSpPr>
            <a:spLocks noGrp="1"/>
          </p:cNvSpPr>
          <p:nvPr>
            <p:ph sz="quarter" idx="27" hasCustomPrompt="1"/>
          </p:nvPr>
        </p:nvSpPr>
        <p:spPr>
          <a:xfrm>
            <a:off x="61926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2" name="コンテンツ プレースホルダー 5"/>
          <p:cNvSpPr>
            <a:spLocks noGrp="1"/>
          </p:cNvSpPr>
          <p:nvPr>
            <p:ph sz="quarter" idx="28" hasCustomPrompt="1"/>
          </p:nvPr>
        </p:nvSpPr>
        <p:spPr>
          <a:xfrm>
            <a:off x="8112801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3" name="コンテンツ プレースホルダー 5"/>
          <p:cNvSpPr>
            <a:spLocks noGrp="1"/>
          </p:cNvSpPr>
          <p:nvPr>
            <p:ph sz="quarter" idx="29" hasCustomPrompt="1"/>
          </p:nvPr>
        </p:nvSpPr>
        <p:spPr>
          <a:xfrm>
            <a:off x="10033000" y="281559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4" name="コンテンツ プレースホルダー 5"/>
          <p:cNvSpPr>
            <a:spLocks noGrp="1"/>
          </p:cNvSpPr>
          <p:nvPr>
            <p:ph sz="quarter" idx="30" hasCustomPrompt="1"/>
          </p:nvPr>
        </p:nvSpPr>
        <p:spPr>
          <a:xfrm>
            <a:off x="4320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5" name="コンテンツ プレースホルダー 5"/>
          <p:cNvSpPr>
            <a:spLocks noGrp="1"/>
          </p:cNvSpPr>
          <p:nvPr>
            <p:ph sz="quarter" idx="31" hasCustomPrompt="1"/>
          </p:nvPr>
        </p:nvSpPr>
        <p:spPr>
          <a:xfrm>
            <a:off x="23522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6" name="コンテンツ プレースホルダー 5"/>
          <p:cNvSpPr>
            <a:spLocks noGrp="1"/>
          </p:cNvSpPr>
          <p:nvPr>
            <p:ph sz="quarter" idx="32" hasCustomPrompt="1"/>
          </p:nvPr>
        </p:nvSpPr>
        <p:spPr>
          <a:xfrm>
            <a:off x="42724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7" name="コンテンツ プレースホルダー 5"/>
          <p:cNvSpPr>
            <a:spLocks noGrp="1"/>
          </p:cNvSpPr>
          <p:nvPr>
            <p:ph sz="quarter" idx="33" hasCustomPrompt="1"/>
          </p:nvPr>
        </p:nvSpPr>
        <p:spPr>
          <a:xfrm>
            <a:off x="61926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8" name="コンテンツ プレースホルダー 5"/>
          <p:cNvSpPr>
            <a:spLocks noGrp="1"/>
          </p:cNvSpPr>
          <p:nvPr>
            <p:ph sz="quarter" idx="34" hasCustomPrompt="1"/>
          </p:nvPr>
        </p:nvSpPr>
        <p:spPr>
          <a:xfrm>
            <a:off x="8112801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9" name="コンテンツ プレースホルダー 5"/>
          <p:cNvSpPr>
            <a:spLocks noGrp="1"/>
          </p:cNvSpPr>
          <p:nvPr>
            <p:ph sz="quarter" idx="35" hasCustomPrompt="1"/>
          </p:nvPr>
        </p:nvSpPr>
        <p:spPr>
          <a:xfrm>
            <a:off x="10033000" y="371538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0" name="コンテンツ プレースホルダー 5"/>
          <p:cNvSpPr>
            <a:spLocks noGrp="1"/>
          </p:cNvSpPr>
          <p:nvPr>
            <p:ph sz="quarter" idx="36" hasCustomPrompt="1"/>
          </p:nvPr>
        </p:nvSpPr>
        <p:spPr>
          <a:xfrm>
            <a:off x="4320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1" name="コンテンツ プレースホルダー 5"/>
          <p:cNvSpPr>
            <a:spLocks noGrp="1"/>
          </p:cNvSpPr>
          <p:nvPr>
            <p:ph sz="quarter" idx="37" hasCustomPrompt="1"/>
          </p:nvPr>
        </p:nvSpPr>
        <p:spPr>
          <a:xfrm>
            <a:off x="23522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2" name="コンテンツ プレースホルダー 5"/>
          <p:cNvSpPr>
            <a:spLocks noGrp="1"/>
          </p:cNvSpPr>
          <p:nvPr>
            <p:ph sz="quarter" idx="38" hasCustomPrompt="1"/>
          </p:nvPr>
        </p:nvSpPr>
        <p:spPr>
          <a:xfrm>
            <a:off x="42724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3" name="コンテンツ プレースホルダー 5"/>
          <p:cNvSpPr>
            <a:spLocks noGrp="1"/>
          </p:cNvSpPr>
          <p:nvPr>
            <p:ph sz="quarter" idx="39" hasCustomPrompt="1"/>
          </p:nvPr>
        </p:nvSpPr>
        <p:spPr>
          <a:xfrm>
            <a:off x="61926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4" name="コンテンツ プレースホルダー 5"/>
          <p:cNvSpPr>
            <a:spLocks noGrp="1"/>
          </p:cNvSpPr>
          <p:nvPr>
            <p:ph sz="quarter" idx="40" hasCustomPrompt="1"/>
          </p:nvPr>
        </p:nvSpPr>
        <p:spPr>
          <a:xfrm>
            <a:off x="8112801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5" name="コンテンツ プレースホルダー 5"/>
          <p:cNvSpPr>
            <a:spLocks noGrp="1"/>
          </p:cNvSpPr>
          <p:nvPr>
            <p:ph sz="quarter" idx="41" hasCustomPrompt="1"/>
          </p:nvPr>
        </p:nvSpPr>
        <p:spPr>
          <a:xfrm>
            <a:off x="10033000" y="4615180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6" name="コンテンツ プレースホルダー 5"/>
          <p:cNvSpPr>
            <a:spLocks noGrp="1"/>
          </p:cNvSpPr>
          <p:nvPr>
            <p:ph sz="quarter" idx="42" hasCustomPrompt="1"/>
          </p:nvPr>
        </p:nvSpPr>
        <p:spPr>
          <a:xfrm>
            <a:off x="4320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7" name="コンテンツ プレースホルダー 5"/>
          <p:cNvSpPr>
            <a:spLocks noGrp="1"/>
          </p:cNvSpPr>
          <p:nvPr>
            <p:ph sz="quarter" idx="43" hasCustomPrompt="1"/>
          </p:nvPr>
        </p:nvSpPr>
        <p:spPr>
          <a:xfrm>
            <a:off x="23522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8" name="コンテンツ プレースホルダー 5"/>
          <p:cNvSpPr>
            <a:spLocks noGrp="1"/>
          </p:cNvSpPr>
          <p:nvPr>
            <p:ph sz="quarter" idx="44" hasCustomPrompt="1"/>
          </p:nvPr>
        </p:nvSpPr>
        <p:spPr>
          <a:xfrm>
            <a:off x="42724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39" name="コンテンツ プレースホルダー 5"/>
          <p:cNvSpPr>
            <a:spLocks noGrp="1"/>
          </p:cNvSpPr>
          <p:nvPr>
            <p:ph sz="quarter" idx="45" hasCustomPrompt="1"/>
          </p:nvPr>
        </p:nvSpPr>
        <p:spPr>
          <a:xfrm>
            <a:off x="61926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40" name="コンテンツ プレースホルダー 5"/>
          <p:cNvSpPr>
            <a:spLocks noGrp="1"/>
          </p:cNvSpPr>
          <p:nvPr>
            <p:ph sz="quarter" idx="46" hasCustomPrompt="1"/>
          </p:nvPr>
        </p:nvSpPr>
        <p:spPr>
          <a:xfrm>
            <a:off x="8112801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41" name="コンテンツ プレースホルダー 5"/>
          <p:cNvSpPr>
            <a:spLocks noGrp="1"/>
          </p:cNvSpPr>
          <p:nvPr>
            <p:ph sz="quarter" idx="47" hasCustomPrompt="1"/>
          </p:nvPr>
        </p:nvSpPr>
        <p:spPr>
          <a:xfrm>
            <a:off x="10033000" y="5514975"/>
            <a:ext cx="1727000" cy="7572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173842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4" pos="1360" userDrawn="1">
          <p15:clr>
            <a:srgbClr val="FBAE40"/>
          </p15:clr>
        </p15:guide>
        <p15:guide id="5" pos="1481" userDrawn="1">
          <p15:clr>
            <a:srgbClr val="FBAE40"/>
          </p15:clr>
        </p15:guide>
        <p15:guide id="8" pos="2569" userDrawn="1">
          <p15:clr>
            <a:srgbClr val="FBAE40"/>
          </p15:clr>
        </p15:guide>
        <p15:guide id="9" pos="2691" userDrawn="1">
          <p15:clr>
            <a:srgbClr val="FBAE40"/>
          </p15:clr>
        </p15:guide>
        <p15:guide id="12" pos="3780" userDrawn="1">
          <p15:clr>
            <a:srgbClr val="FBAE40"/>
          </p15:clr>
        </p15:guide>
        <p15:guide id="13" pos="3900" userDrawn="1">
          <p15:clr>
            <a:srgbClr val="FBAE40"/>
          </p15:clr>
        </p15:guide>
        <p15:guide id="16" pos="4989" userDrawn="1">
          <p15:clr>
            <a:srgbClr val="FBAE40"/>
          </p15:clr>
        </p15:guide>
        <p15:guide id="17" pos="5111" userDrawn="1">
          <p15:clr>
            <a:srgbClr val="FBAE40"/>
          </p15:clr>
        </p15:guide>
        <p15:guide id="20" pos="6199" userDrawn="1">
          <p15:clr>
            <a:srgbClr val="FBAE40"/>
          </p15:clr>
        </p15:guide>
        <p15:guide id="21" pos="6320" userDrawn="1">
          <p15:clr>
            <a:srgbClr val="FBAE40"/>
          </p15:clr>
        </p15:guide>
        <p15:guide id="24" pos="7408" userDrawn="1">
          <p15:clr>
            <a:srgbClr val="FBAE40"/>
          </p15:clr>
        </p15:guide>
        <p15:guide id="26" orient="horz" pos="640" userDrawn="1">
          <p15:clr>
            <a:srgbClr val="FBAE40"/>
          </p15:clr>
        </p15:guide>
        <p15:guide id="29" orient="horz" pos="1117" userDrawn="1">
          <p15:clr>
            <a:srgbClr val="FBAE40"/>
          </p15:clr>
        </p15:guide>
        <p15:guide id="30" orient="horz" pos="1208" userDrawn="1">
          <p15:clr>
            <a:srgbClr val="FBAE40"/>
          </p15:clr>
        </p15:guide>
        <p15:guide id="33" orient="horz" pos="1683" userDrawn="1">
          <p15:clr>
            <a:srgbClr val="FBAE40"/>
          </p15:clr>
        </p15:guide>
        <p15:guide id="34" orient="horz" pos="1774" userDrawn="1">
          <p15:clr>
            <a:srgbClr val="FBAE40"/>
          </p15:clr>
        </p15:guide>
        <p15:guide id="37" orient="horz" pos="2251" userDrawn="1">
          <p15:clr>
            <a:srgbClr val="FBAE40"/>
          </p15:clr>
        </p15:guide>
        <p15:guide id="38" orient="horz" pos="2341" userDrawn="1">
          <p15:clr>
            <a:srgbClr val="FBAE40"/>
          </p15:clr>
        </p15:guide>
        <p15:guide id="41" orient="horz" pos="2817" userDrawn="1">
          <p15:clr>
            <a:srgbClr val="FBAE40"/>
          </p15:clr>
        </p15:guide>
        <p15:guide id="42" orient="horz" pos="2908" userDrawn="1">
          <p15:clr>
            <a:srgbClr val="FBAE40"/>
          </p15:clr>
        </p15:guide>
        <p15:guide id="45" orient="horz" pos="3385" userDrawn="1">
          <p15:clr>
            <a:srgbClr val="FBAE40"/>
          </p15:clr>
        </p15:guide>
        <p15:guide id="46" orient="horz" pos="3476" userDrawn="1">
          <p15:clr>
            <a:srgbClr val="FBAE40"/>
          </p15:clr>
        </p15:guide>
        <p15:guide id="49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</p:spTree>
    <p:extLst>
      <p:ext uri="{BB962C8B-B14F-4D97-AF65-F5344CB8AC3E}">
        <p14:creationId xmlns:p14="http://schemas.microsoft.com/office/powerpoint/2010/main" val="2797502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56" userDrawn="1">
          <p15:clr>
            <a:srgbClr val="FBAE40"/>
          </p15:clr>
        </p15:guide>
        <p15:guide id="3" pos="876" userDrawn="1">
          <p15:clr>
            <a:srgbClr val="FBAE40"/>
          </p15:clr>
        </p15:guide>
        <p15:guide id="4" pos="1360" userDrawn="1">
          <p15:clr>
            <a:srgbClr val="FBAE40"/>
          </p15:clr>
        </p15:guide>
        <p15:guide id="5" pos="1481" userDrawn="1">
          <p15:clr>
            <a:srgbClr val="FBAE40"/>
          </p15:clr>
        </p15:guide>
        <p15:guide id="6" pos="1965" userDrawn="1">
          <p15:clr>
            <a:srgbClr val="FBAE40"/>
          </p15:clr>
        </p15:guide>
        <p15:guide id="7" pos="2087" userDrawn="1">
          <p15:clr>
            <a:srgbClr val="FBAE40"/>
          </p15:clr>
        </p15:guide>
        <p15:guide id="8" pos="2569" userDrawn="1">
          <p15:clr>
            <a:srgbClr val="FBAE40"/>
          </p15:clr>
        </p15:guide>
        <p15:guide id="9" pos="2691" userDrawn="1">
          <p15:clr>
            <a:srgbClr val="FBAE40"/>
          </p15:clr>
        </p15:guide>
        <p15:guide id="10" pos="3175" userDrawn="1">
          <p15:clr>
            <a:srgbClr val="FBAE40"/>
          </p15:clr>
        </p15:guide>
        <p15:guide id="11" pos="3296" userDrawn="1">
          <p15:clr>
            <a:srgbClr val="FBAE40"/>
          </p15:clr>
        </p15:guide>
        <p15:guide id="12" pos="3780" userDrawn="1">
          <p15:clr>
            <a:srgbClr val="FBAE40"/>
          </p15:clr>
        </p15:guide>
        <p15:guide id="13" pos="3900" userDrawn="1">
          <p15:clr>
            <a:srgbClr val="FBAE40"/>
          </p15:clr>
        </p15:guide>
        <p15:guide id="14" pos="4384" userDrawn="1">
          <p15:clr>
            <a:srgbClr val="FBAE40"/>
          </p15:clr>
        </p15:guide>
        <p15:guide id="15" pos="4505" userDrawn="1">
          <p15:clr>
            <a:srgbClr val="FBAE40"/>
          </p15:clr>
        </p15:guide>
        <p15:guide id="16" pos="4989" userDrawn="1">
          <p15:clr>
            <a:srgbClr val="FBAE40"/>
          </p15:clr>
        </p15:guide>
        <p15:guide id="17" pos="5111" userDrawn="1">
          <p15:clr>
            <a:srgbClr val="FBAE40"/>
          </p15:clr>
        </p15:guide>
        <p15:guide id="18" pos="5593" userDrawn="1">
          <p15:clr>
            <a:srgbClr val="FBAE40"/>
          </p15:clr>
        </p15:guide>
        <p15:guide id="19" pos="5715" userDrawn="1">
          <p15:clr>
            <a:srgbClr val="FBAE40"/>
          </p15:clr>
        </p15:guide>
        <p15:guide id="20" pos="6199" userDrawn="1">
          <p15:clr>
            <a:srgbClr val="FBAE40"/>
          </p15:clr>
        </p15:guide>
        <p15:guide id="21" pos="6320" userDrawn="1">
          <p15:clr>
            <a:srgbClr val="FBAE40"/>
          </p15:clr>
        </p15:guide>
        <p15:guide id="22" pos="6804" userDrawn="1">
          <p15:clr>
            <a:srgbClr val="FBAE40"/>
          </p15:clr>
        </p15:guide>
        <p15:guide id="23" pos="6924" userDrawn="1">
          <p15:clr>
            <a:srgbClr val="FBAE40"/>
          </p15:clr>
        </p15:guide>
        <p15:guide id="24" pos="7408" userDrawn="1">
          <p15:clr>
            <a:srgbClr val="FBAE40"/>
          </p15:clr>
        </p15:guide>
        <p15:guide id="25" orient="horz" pos="640" userDrawn="1">
          <p15:clr>
            <a:srgbClr val="FBAE40"/>
          </p15:clr>
        </p15:guide>
        <p15:guide id="26" orient="horz" pos="833" userDrawn="1">
          <p15:clr>
            <a:srgbClr val="FBAE40"/>
          </p15:clr>
        </p15:guide>
        <p15:guide id="27" orient="horz" pos="923" userDrawn="1">
          <p15:clr>
            <a:srgbClr val="FBAE40"/>
          </p15:clr>
        </p15:guide>
        <p15:guide id="28" orient="horz" pos="1117" userDrawn="1">
          <p15:clr>
            <a:srgbClr val="FBAE40"/>
          </p15:clr>
        </p15:guide>
        <p15:guide id="29" orient="horz" pos="1208" userDrawn="1">
          <p15:clr>
            <a:srgbClr val="FBAE40"/>
          </p15:clr>
        </p15:guide>
        <p15:guide id="30" orient="horz" pos="1400" userDrawn="1">
          <p15:clr>
            <a:srgbClr val="FBAE40"/>
          </p15:clr>
        </p15:guide>
        <p15:guide id="31" orient="horz" pos="1490" userDrawn="1">
          <p15:clr>
            <a:srgbClr val="FBAE40"/>
          </p15:clr>
        </p15:guide>
        <p15:guide id="32" orient="horz" pos="1683" userDrawn="1">
          <p15:clr>
            <a:srgbClr val="FBAE40"/>
          </p15:clr>
        </p15:guide>
        <p15:guide id="33" orient="horz" pos="1774" userDrawn="1">
          <p15:clr>
            <a:srgbClr val="FBAE40"/>
          </p15:clr>
        </p15:guide>
        <p15:guide id="34" orient="horz" pos="1967" userDrawn="1">
          <p15:clr>
            <a:srgbClr val="FBAE40"/>
          </p15:clr>
        </p15:guide>
        <p15:guide id="35" orient="horz" pos="2058" userDrawn="1">
          <p15:clr>
            <a:srgbClr val="FBAE40"/>
          </p15:clr>
        </p15:guide>
        <p15:guide id="36" orient="horz" pos="2251" userDrawn="1">
          <p15:clr>
            <a:srgbClr val="FBAE40"/>
          </p15:clr>
        </p15:guide>
        <p15:guide id="37" orient="horz" pos="2341" userDrawn="1">
          <p15:clr>
            <a:srgbClr val="FBAE40"/>
          </p15:clr>
        </p15:guide>
        <p15:guide id="38" orient="horz" pos="2535" userDrawn="1">
          <p15:clr>
            <a:srgbClr val="FBAE40"/>
          </p15:clr>
        </p15:guide>
        <p15:guide id="39" orient="horz" pos="2624" userDrawn="1">
          <p15:clr>
            <a:srgbClr val="FBAE40"/>
          </p15:clr>
        </p15:guide>
        <p15:guide id="40" orient="horz" pos="2817" userDrawn="1">
          <p15:clr>
            <a:srgbClr val="FBAE40"/>
          </p15:clr>
        </p15:guide>
        <p15:guide id="41" orient="horz" pos="2908" userDrawn="1">
          <p15:clr>
            <a:srgbClr val="FBAE40"/>
          </p15:clr>
        </p15:guide>
        <p15:guide id="42" orient="horz" pos="3101" userDrawn="1">
          <p15:clr>
            <a:srgbClr val="FBAE40"/>
          </p15:clr>
        </p15:guide>
        <p15:guide id="43" orient="horz" pos="3192" userDrawn="1">
          <p15:clr>
            <a:srgbClr val="FBAE40"/>
          </p15:clr>
        </p15:guide>
        <p15:guide id="44" orient="horz" pos="3385" userDrawn="1">
          <p15:clr>
            <a:srgbClr val="FBAE40"/>
          </p15:clr>
        </p15:guide>
        <p15:guide id="45" orient="horz" pos="3476" userDrawn="1">
          <p15:clr>
            <a:srgbClr val="FBAE40"/>
          </p15:clr>
        </p15:guide>
        <p15:guide id="46" orient="horz" pos="3669" userDrawn="1">
          <p15:clr>
            <a:srgbClr val="FBAE40"/>
          </p15:clr>
        </p15:guide>
        <p15:guide id="47" orient="horz" pos="3758" userDrawn="1">
          <p15:clr>
            <a:srgbClr val="FBAE40"/>
          </p15:clr>
        </p15:guide>
        <p15:guide id="48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2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3576386"/>
            <a:ext cx="5568749" cy="467408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1" y="4043794"/>
            <a:ext cx="5568749" cy="223000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1999" y="1016001"/>
            <a:ext cx="5568751" cy="25574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6191252" y="3578324"/>
            <a:ext cx="5568949" cy="467408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2" y="4045732"/>
            <a:ext cx="5568949" cy="223000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6191250" y="1017939"/>
            <a:ext cx="5568951" cy="25574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369746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7" pos="3780" userDrawn="1">
          <p15:clr>
            <a:srgbClr val="FBAE40"/>
          </p15:clr>
        </p15:guide>
        <p15:guide id="8" pos="39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3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263" y="2673351"/>
            <a:ext cx="3647411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3390058"/>
            <a:ext cx="3647017" cy="288374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8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1266" y="1016001"/>
            <a:ext cx="3647409" cy="16557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271431" y="2674938"/>
            <a:ext cx="3647411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271969" y="3391645"/>
            <a:ext cx="3647017" cy="288374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1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4271434" y="1017588"/>
            <a:ext cx="3647409" cy="16557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113181" y="2673350"/>
            <a:ext cx="3647411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113720" y="3390057"/>
            <a:ext cx="3647017" cy="288374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4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8113185" y="1016000"/>
            <a:ext cx="3647409" cy="165576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2034907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pos="2569" userDrawn="1">
          <p15:clr>
            <a:srgbClr val="FBAE40"/>
          </p15:clr>
        </p15:guide>
        <p15:guide id="4" pos="2691" userDrawn="1">
          <p15:clr>
            <a:srgbClr val="FBAE40"/>
          </p15:clr>
        </p15:guide>
        <p15:guide id="5" pos="4989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7" orient="horz" pos="640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4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2222501"/>
            <a:ext cx="2687968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2939207"/>
            <a:ext cx="2687968" cy="3334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1" y="1016002"/>
            <a:ext cx="2687969" cy="120649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310864" y="2222501"/>
            <a:ext cx="2687968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310864" y="2939207"/>
            <a:ext cx="2687968" cy="3334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3310865" y="1016002"/>
            <a:ext cx="2687969" cy="120649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191448" y="2222501"/>
            <a:ext cx="2687968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191448" y="2939207"/>
            <a:ext cx="2687968" cy="3334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6191449" y="1016002"/>
            <a:ext cx="2687969" cy="120649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072031" y="2222500"/>
            <a:ext cx="2687968" cy="716707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072031" y="2939206"/>
            <a:ext cx="2687968" cy="3334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quarter" idx="22" hasCustomPrompt="1"/>
          </p:nvPr>
        </p:nvSpPr>
        <p:spPr>
          <a:xfrm>
            <a:off x="9072032" y="1016001"/>
            <a:ext cx="2687969" cy="120649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3856616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965" userDrawn="1">
          <p15:clr>
            <a:srgbClr val="FBAE40"/>
          </p15:clr>
        </p15:guide>
        <p15:guide id="3" pos="2087" userDrawn="1">
          <p15:clr>
            <a:srgbClr val="FBAE40"/>
          </p15:clr>
        </p15:guide>
        <p15:guide id="4" pos="3780" userDrawn="1">
          <p15:clr>
            <a:srgbClr val="FBAE40"/>
          </p15:clr>
        </p15:guide>
        <p15:guide id="5" pos="3900" userDrawn="1">
          <p15:clr>
            <a:srgbClr val="FBAE40"/>
          </p15:clr>
        </p15:guide>
        <p15:guide id="6" pos="5593" userDrawn="1">
          <p15:clr>
            <a:srgbClr val="FBAE40"/>
          </p15:clr>
        </p15:guide>
        <p15:guide id="7" pos="5715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9" orient="horz" pos="640" userDrawn="1">
          <p15:clr>
            <a:srgbClr val="FBAE40"/>
          </p15:clr>
        </p15:guide>
        <p15:guide id="16" orient="horz" pos="395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5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1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3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734935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734935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2734937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039985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039985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5039987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344833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344833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6" name="コンテンツ プレースホルダー 3"/>
          <p:cNvSpPr>
            <a:spLocks noGrp="1"/>
          </p:cNvSpPr>
          <p:nvPr>
            <p:ph sz="quarter" idx="22" hasCustomPrompt="1"/>
          </p:nvPr>
        </p:nvSpPr>
        <p:spPr>
          <a:xfrm>
            <a:off x="7344835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649680" y="1952625"/>
            <a:ext cx="2112232" cy="718696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649680" y="2918632"/>
            <a:ext cx="2112232" cy="335516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9" name="コンテンツ プレースホルダー 3"/>
          <p:cNvSpPr>
            <a:spLocks noGrp="1"/>
          </p:cNvSpPr>
          <p:nvPr>
            <p:ph sz="quarter" idx="25" hasCustomPrompt="1"/>
          </p:nvPr>
        </p:nvSpPr>
        <p:spPr>
          <a:xfrm>
            <a:off x="9649682" y="1016002"/>
            <a:ext cx="2112231" cy="936624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1716461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603" userDrawn="1">
          <p15:clr>
            <a:srgbClr val="FBAE40"/>
          </p15:clr>
        </p15:guide>
        <p15:guide id="3" pos="1723" userDrawn="1">
          <p15:clr>
            <a:srgbClr val="FBAE40"/>
          </p15:clr>
        </p15:guide>
        <p15:guide id="4" pos="3053" userDrawn="1">
          <p15:clr>
            <a:srgbClr val="FBAE40"/>
          </p15:clr>
        </p15:guide>
        <p15:guide id="5" pos="3175" userDrawn="1">
          <p15:clr>
            <a:srgbClr val="FBAE40"/>
          </p15:clr>
        </p15:guide>
        <p15:guide id="6" pos="4505" userDrawn="1">
          <p15:clr>
            <a:srgbClr val="FBAE40"/>
          </p15:clr>
        </p15:guide>
        <p15:guide id="7" pos="4627" userDrawn="1">
          <p15:clr>
            <a:srgbClr val="FBAE40"/>
          </p15:clr>
        </p15:guide>
        <p15:guide id="8" pos="5957" userDrawn="1">
          <p15:clr>
            <a:srgbClr val="FBAE40"/>
          </p15:clr>
        </p15:guide>
        <p15:guide id="9" pos="6077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6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773240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2988545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0" y="1016001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14" y="1773240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1814" y="2988545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2351815" y="1016001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273748" y="1773239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273748" y="2988544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4273748" y="1016000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193564" y="1773239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193564" y="2988544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quarter" idx="22" hasCustomPrompt="1"/>
          </p:nvPr>
        </p:nvSpPr>
        <p:spPr>
          <a:xfrm>
            <a:off x="6193564" y="1016000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113184" y="1773239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113184" y="2988544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8" name="コンテンツ プレースホルダー 3"/>
          <p:cNvSpPr>
            <a:spLocks noGrp="1"/>
          </p:cNvSpPr>
          <p:nvPr>
            <p:ph sz="quarter" idx="25" hasCustomPrompt="1"/>
          </p:nvPr>
        </p:nvSpPr>
        <p:spPr>
          <a:xfrm>
            <a:off x="8113184" y="1016000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0033197" y="1773239"/>
            <a:ext cx="1727001" cy="967995"/>
          </a:xfrm>
          <a:prstGeom prst="rect">
            <a:avLst/>
          </a:prstGeom>
        </p:spPr>
        <p:txBody>
          <a:bodyPr wrap="square" lIns="0" tIns="144000" rIns="0" bIns="72000" anchor="t" anchorCtr="0">
            <a:spAutoFit/>
          </a:bodyPr>
          <a:lstStyle>
            <a:lvl1pPr marL="0" indent="-285750" algn="just">
              <a:spcBef>
                <a:spcPts val="0"/>
              </a:spcBef>
              <a:buFont typeface="Wingdings" panose="05000000000000000000" pitchFamily="2" charset="2"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033197" y="2988544"/>
            <a:ext cx="1727001" cy="328525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1" name="コンテンツ プレースホルダー 3"/>
          <p:cNvSpPr>
            <a:spLocks noGrp="1"/>
          </p:cNvSpPr>
          <p:nvPr>
            <p:ph sz="quarter" idx="28" hasCustomPrompt="1"/>
          </p:nvPr>
        </p:nvSpPr>
        <p:spPr>
          <a:xfrm>
            <a:off x="10033197" y="1016000"/>
            <a:ext cx="1727003" cy="757238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3540884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360" userDrawn="1">
          <p15:clr>
            <a:srgbClr val="FBAE40"/>
          </p15:clr>
        </p15:guide>
        <p15:guide id="3" pos="1481" userDrawn="1">
          <p15:clr>
            <a:srgbClr val="FBAE40"/>
          </p15:clr>
        </p15:guide>
        <p15:guide id="4" pos="2569" userDrawn="1">
          <p15:clr>
            <a:srgbClr val="FBAE40"/>
          </p15:clr>
        </p15:guide>
        <p15:guide id="5" pos="2691" userDrawn="1">
          <p15:clr>
            <a:srgbClr val="FBAE40"/>
          </p15:clr>
        </p15:guide>
        <p15:guide id="6" pos="3780" userDrawn="1">
          <p15:clr>
            <a:srgbClr val="FBAE40"/>
          </p15:clr>
        </p15:guide>
        <p15:guide id="7" pos="3900" userDrawn="1">
          <p15:clr>
            <a:srgbClr val="FBAE40"/>
          </p15:clr>
        </p15:guide>
        <p15:guide id="8" pos="4989" userDrawn="1">
          <p15:clr>
            <a:srgbClr val="FBAE40"/>
          </p15:clr>
        </p15:guide>
        <p15:guide id="9" pos="5111" userDrawn="1">
          <p15:clr>
            <a:srgbClr val="FBAE40"/>
          </p15:clr>
        </p15:guide>
        <p15:guide id="10" pos="6199" userDrawn="1">
          <p15:clr>
            <a:srgbClr val="FBAE40"/>
          </p15:clr>
        </p15:guide>
        <p15:guide id="11" pos="6320" userDrawn="1">
          <p15:clr>
            <a:srgbClr val="FBAE40"/>
          </p15:clr>
        </p15:guide>
        <p15:guide id="12" pos="7408" userDrawn="1">
          <p15:clr>
            <a:srgbClr val="FBAE40"/>
          </p15:clr>
        </p15:guide>
        <p15:guide id="13" orient="horz" pos="640" userDrawn="1">
          <p15:clr>
            <a:srgbClr val="FBAE40"/>
          </p15:clr>
        </p15:guide>
        <p15:guide id="24" orient="horz" pos="395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2" y="1016000"/>
            <a:ext cx="5759249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6000752" y="1338003"/>
            <a:ext cx="5759249" cy="223546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1802" y="1016001"/>
            <a:ext cx="5568949" cy="255746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6000752" y="3716338"/>
            <a:ext cx="5759249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52" y="4038341"/>
            <a:ext cx="5759249" cy="223546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431802" y="3716339"/>
            <a:ext cx="5568949" cy="255746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3822980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  <p15:guide id="6" orient="horz" pos="23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2133601"/>
            <a:ext cx="6457519" cy="4140200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kumimoji="1" lang="ja-JP" altLang="en-US" dirty="0"/>
              <a:t>目次をここに記入してください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>
          <a:xfrm>
            <a:off x="4277617" y="692150"/>
            <a:ext cx="7482383" cy="1081088"/>
          </a:xfrm>
        </p:spPr>
        <p:txBody>
          <a:bodyPr anchor="b" anchorCtr="0">
            <a:noAutofit/>
          </a:bodyPr>
          <a:lstStyle>
            <a:lvl1pPr algn="just">
              <a:defRPr/>
            </a:lvl1pPr>
          </a:lstStyle>
          <a:p>
            <a:r>
              <a:rPr kumimoji="1" lang="ja-JP" altLang="en-US" dirty="0"/>
              <a:t>目次タイトルを記入して下さい、全角</a:t>
            </a:r>
            <a:r>
              <a:rPr kumimoji="1" lang="en-US" altLang="ja-JP" dirty="0"/>
              <a:t>24</a:t>
            </a:r>
            <a:r>
              <a:rPr kumimoji="1" lang="ja-JP" altLang="en-US" dirty="0"/>
              <a:t>文字可能です</a:t>
            </a:r>
          </a:p>
        </p:txBody>
      </p:sp>
      <p:sp>
        <p:nvSpPr>
          <p:cNvPr id="6" name="テキスト ボックス 5"/>
          <p:cNvSpPr txBox="1"/>
          <p:nvPr userDrawn="1"/>
        </p:nvSpPr>
        <p:spPr bwMode="white">
          <a:xfrm>
            <a:off x="2716135" y="-122182"/>
            <a:ext cx="1354217" cy="6395982"/>
          </a:xfrm>
          <a:prstGeom prst="rect">
            <a:avLst/>
          </a:prstGeom>
        </p:spPr>
        <p:txBody>
          <a:bodyPr vert="vert270" wrap="none" lIns="0" tIns="0" rIns="0" bIns="0" anchor="b" anchorCtr="0">
            <a:spAutoFit/>
          </a:bodyPr>
          <a:lstStyle>
            <a:lvl1pPr indent="0" algn="just">
              <a:lnSpc>
                <a:spcPct val="100000"/>
              </a:lnSpc>
              <a:spcBef>
                <a:spcPts val="1000"/>
              </a:spcBef>
              <a:buFontTx/>
              <a:buNone/>
              <a:defRPr sz="2800">
                <a:latin typeface="+mj-ea"/>
                <a:ea typeface="+mj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r>
              <a:rPr lang="en-US" altLang="ja-JP" sz="8800" dirty="0">
                <a:solidFill>
                  <a:schemeClr val="bg1"/>
                </a:solidFill>
              </a:rPr>
              <a:t>CONTENTS</a:t>
            </a:r>
            <a:endParaRPr lang="ja-JP" altLang="en-US" sz="8800" dirty="0">
              <a:solidFill>
                <a:schemeClr val="bg1"/>
              </a:solidFill>
            </a:endParaRPr>
          </a:p>
        </p:txBody>
      </p:sp>
      <p:sp>
        <p:nvSpPr>
          <p:cNvPr id="7" name="テキスト プレースホルダー 2"/>
          <p:cNvSpPr>
            <a:spLocks noGrp="1"/>
          </p:cNvSpPr>
          <p:nvPr>
            <p:ph type="body" sz="quarter" idx="13" hasCustomPrompt="1"/>
          </p:nvPr>
        </p:nvSpPr>
        <p:spPr>
          <a:xfrm>
            <a:off x="10728952" y="2133601"/>
            <a:ext cx="1031248" cy="41402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r">
              <a:lnSpc>
                <a:spcPct val="130000"/>
              </a:lnSpc>
              <a:spcBef>
                <a:spcPts val="0"/>
              </a:spcBef>
              <a:buFont typeface="游ゴシック Medium" panose="020B0500000000000000" pitchFamily="50" charset="-128"/>
              <a:buChar char="P"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kumimoji="1" lang="en-US" altLang="ja-JP" dirty="0"/>
              <a:t>01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568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436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  <p15:guide id="6" orient="horz" pos="395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3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078818" y="1016831"/>
            <a:ext cx="768138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078818" y="1338834"/>
            <a:ext cx="7681383" cy="1334517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1" y="1016831"/>
            <a:ext cx="3646816" cy="165651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078617" y="2817211"/>
            <a:ext cx="768138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078617" y="3139214"/>
            <a:ext cx="7681383" cy="1334517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431800" y="2817211"/>
            <a:ext cx="3646816" cy="165651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078818" y="4616450"/>
            <a:ext cx="768138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078818" y="4938453"/>
            <a:ext cx="7681383" cy="1334517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432001" y="4616451"/>
            <a:ext cx="3646816" cy="1656519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1207689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7" orient="horz" pos="640" userDrawn="1">
          <p15:clr>
            <a:srgbClr val="FBAE40"/>
          </p15:clr>
        </p15:guide>
        <p15:guide id="8" orient="horz" pos="1684" userDrawn="1">
          <p15:clr>
            <a:srgbClr val="FBAE40"/>
          </p15:clr>
        </p15:guide>
        <p15:guide id="9" orient="horz" pos="1774" userDrawn="1">
          <p15:clr>
            <a:srgbClr val="FBAE40"/>
          </p15:clr>
        </p15:guide>
        <p15:guide id="10" orient="horz" pos="2818" userDrawn="1">
          <p15:clr>
            <a:srgbClr val="FBAE40"/>
          </p15:clr>
        </p15:guide>
        <p15:guide id="11" orient="horz" pos="290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4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3119968" y="1017588"/>
            <a:ext cx="864003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119968" y="1339590"/>
            <a:ext cx="8640033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3" hasCustomPrompt="1"/>
          </p:nvPr>
        </p:nvSpPr>
        <p:spPr>
          <a:xfrm>
            <a:off x="432002" y="1017588"/>
            <a:ext cx="2687965" cy="120491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119968" y="2368551"/>
            <a:ext cx="864003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119968" y="2690553"/>
            <a:ext cx="8640033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6" hasCustomPrompt="1"/>
          </p:nvPr>
        </p:nvSpPr>
        <p:spPr>
          <a:xfrm>
            <a:off x="432002" y="2368551"/>
            <a:ext cx="2687965" cy="120491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119766" y="3719514"/>
            <a:ext cx="864003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119766" y="4041516"/>
            <a:ext cx="8640033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quarter" idx="19" hasCustomPrompt="1"/>
          </p:nvPr>
        </p:nvSpPr>
        <p:spPr>
          <a:xfrm>
            <a:off x="431800" y="3719514"/>
            <a:ext cx="2687965" cy="120491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3119968" y="5070477"/>
            <a:ext cx="8640033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3119968" y="5392479"/>
            <a:ext cx="8640033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8575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quarter" idx="22" hasCustomPrompt="1"/>
          </p:nvPr>
        </p:nvSpPr>
        <p:spPr>
          <a:xfrm>
            <a:off x="432002" y="5070477"/>
            <a:ext cx="2687965" cy="1204912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</p:spTree>
    <p:extLst>
      <p:ext uri="{BB962C8B-B14F-4D97-AF65-F5344CB8AC3E}">
        <p14:creationId xmlns:p14="http://schemas.microsoft.com/office/powerpoint/2010/main" val="154819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9" orient="horz" pos="640" userDrawn="1">
          <p15:clr>
            <a:srgbClr val="FBAE40"/>
          </p15:clr>
        </p15:guide>
        <p15:guide id="10" orient="horz" pos="1400" userDrawn="1">
          <p15:clr>
            <a:srgbClr val="FBAE40"/>
          </p15:clr>
        </p15:guide>
        <p15:guide id="11" orient="horz" pos="1490" userDrawn="1">
          <p15:clr>
            <a:srgbClr val="FBAE40"/>
          </p15:clr>
        </p15:guide>
        <p15:guide id="12" orient="horz" pos="2251" userDrawn="1">
          <p15:clr>
            <a:srgbClr val="FBAE40"/>
          </p15:clr>
        </p15:guide>
        <p15:guide id="13" orient="horz" pos="2341" userDrawn="1">
          <p15:clr>
            <a:srgbClr val="FBAE40"/>
          </p15:clr>
        </p15:guide>
        <p15:guide id="14" orient="horz" pos="3101" userDrawn="1">
          <p15:clr>
            <a:srgbClr val="FBAE40"/>
          </p15:clr>
        </p15:guide>
        <p15:guide id="15" orient="horz" pos="3193" userDrawn="1">
          <p15:clr>
            <a:srgbClr val="FBAE40"/>
          </p15:clr>
        </p15:guide>
        <p15:guide id="16" orient="horz" pos="395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5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5" name="コンテンツ プレースホルダー 3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3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44234" y="1234814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コンテンツ プレースホルダー 3"/>
          <p:cNvSpPr>
            <a:spLocks noGrp="1"/>
          </p:cNvSpPr>
          <p:nvPr>
            <p:ph sz="quarter" idx="15" hasCustomPrompt="1"/>
          </p:nvPr>
        </p:nvSpPr>
        <p:spPr>
          <a:xfrm>
            <a:off x="432001" y="2097091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544234" y="2315902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コンテンツ プレースホルダー 3"/>
          <p:cNvSpPr>
            <a:spLocks noGrp="1"/>
          </p:cNvSpPr>
          <p:nvPr>
            <p:ph sz="quarter" idx="18" hasCustomPrompt="1"/>
          </p:nvPr>
        </p:nvSpPr>
        <p:spPr>
          <a:xfrm>
            <a:off x="432001" y="3178178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544234" y="3396988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コンテンツ プレースホルダー 3"/>
          <p:cNvSpPr>
            <a:spLocks noGrp="1"/>
          </p:cNvSpPr>
          <p:nvPr>
            <p:ph sz="quarter" idx="21" hasCustomPrompt="1"/>
          </p:nvPr>
        </p:nvSpPr>
        <p:spPr>
          <a:xfrm>
            <a:off x="432001" y="4259264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2544234" y="4478075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7" name="コンテンツ プレースホルダー 3"/>
          <p:cNvSpPr>
            <a:spLocks noGrp="1"/>
          </p:cNvSpPr>
          <p:nvPr>
            <p:ph sz="quarter" idx="24" hasCustomPrompt="1"/>
          </p:nvPr>
        </p:nvSpPr>
        <p:spPr>
          <a:xfrm>
            <a:off x="432001" y="5337178"/>
            <a:ext cx="2112233" cy="936623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2544234" y="5555989"/>
            <a:ext cx="2495551" cy="500586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039784" y="5340352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5039784" y="4259264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5039784" y="3178176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039784" y="2100265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5039784" y="1019177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732234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1321" userDrawn="1">
          <p15:clr>
            <a:srgbClr val="FBAE40"/>
          </p15:clr>
        </p15:guide>
        <p15:guide id="14" orient="horz" pos="1911" userDrawn="1">
          <p15:clr>
            <a:srgbClr val="FBAE40"/>
          </p15:clr>
        </p15:guide>
        <p15:guide id="15" orient="horz" pos="2001" userDrawn="1">
          <p15:clr>
            <a:srgbClr val="FBAE40"/>
          </p15:clr>
        </p15:guide>
        <p15:guide id="16" orient="horz" pos="2591" userDrawn="1">
          <p15:clr>
            <a:srgbClr val="FBAE40"/>
          </p15:clr>
        </p15:guide>
        <p15:guide id="17" orient="horz" pos="2682" userDrawn="1">
          <p15:clr>
            <a:srgbClr val="FBAE40"/>
          </p15:clr>
        </p15:guide>
        <p15:guide id="18" orient="horz" pos="3271" userDrawn="1">
          <p15:clr>
            <a:srgbClr val="FBAE40"/>
          </p15:clr>
        </p15:guide>
        <p15:guide id="19" orient="horz" pos="3362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6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quarter" idx="12" hasCustomPrompt="1"/>
          </p:nvPr>
        </p:nvSpPr>
        <p:spPr>
          <a:xfrm>
            <a:off x="431801" y="1016004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2" y="1145321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quarter" idx="15" hasCustomPrompt="1"/>
          </p:nvPr>
        </p:nvSpPr>
        <p:spPr>
          <a:xfrm>
            <a:off x="431801" y="1917863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159002" y="2047180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quarter" idx="18" hasCustomPrompt="1"/>
          </p:nvPr>
        </p:nvSpPr>
        <p:spPr>
          <a:xfrm>
            <a:off x="431801" y="2818740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159002" y="2948057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quarter" idx="21" hasCustomPrompt="1"/>
          </p:nvPr>
        </p:nvSpPr>
        <p:spPr>
          <a:xfrm>
            <a:off x="434509" y="3717545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2161710" y="3846863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8" name="コンテンツ プレースホルダー 3"/>
          <p:cNvSpPr>
            <a:spLocks noGrp="1"/>
          </p:cNvSpPr>
          <p:nvPr>
            <p:ph sz="quarter" idx="24" hasCustomPrompt="1"/>
          </p:nvPr>
        </p:nvSpPr>
        <p:spPr>
          <a:xfrm>
            <a:off x="434509" y="4616295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2161710" y="4745612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1" name="コンテンツ プレースホルダー 3"/>
          <p:cNvSpPr>
            <a:spLocks noGrp="1"/>
          </p:cNvSpPr>
          <p:nvPr>
            <p:ph sz="quarter" idx="27" hasCustomPrompt="1"/>
          </p:nvPr>
        </p:nvSpPr>
        <p:spPr>
          <a:xfrm>
            <a:off x="431800" y="5516566"/>
            <a:ext cx="1727200" cy="755647"/>
          </a:xfrm>
          <a:prstGeom prst="roundRect">
            <a:avLst>
              <a:gd name="adj" fmla="val 0"/>
            </a:avLst>
          </a:prstGeom>
          <a:pattFill prst="pct1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lIns="0" tIns="0" rIns="0" bIns="0" anchor="t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下記のアイコンを押すと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表、グラフ、画像を追加できる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2159001" y="5645883"/>
            <a:ext cx="2880783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039784" y="5518150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5039784" y="4618039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039784" y="3716338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5039784" y="2817815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48" hasCustomPrompt="1"/>
          </p:nvPr>
        </p:nvSpPr>
        <p:spPr>
          <a:xfrm>
            <a:off x="5039784" y="1916113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51" hasCustomPrompt="1"/>
          </p:nvPr>
        </p:nvSpPr>
        <p:spPr>
          <a:xfrm>
            <a:off x="5039784" y="1017589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2534561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12" pos="7408" userDrawn="1">
          <p15:clr>
            <a:srgbClr val="FBAE40"/>
          </p15:clr>
        </p15:guide>
        <p15:guide id="13" orient="horz" pos="640" userDrawn="1">
          <p15:clr>
            <a:srgbClr val="FBAE40"/>
          </p15:clr>
        </p15:guide>
        <p15:guide id="14" orient="horz" pos="1117" userDrawn="1">
          <p15:clr>
            <a:srgbClr val="FBAE40"/>
          </p15:clr>
        </p15:guide>
        <p15:guide id="15" orient="horz" pos="1208" userDrawn="1">
          <p15:clr>
            <a:srgbClr val="FBAE40"/>
          </p15:clr>
        </p15:guide>
        <p15:guide id="16" orient="horz" pos="1683" userDrawn="1">
          <p15:clr>
            <a:srgbClr val="FBAE40"/>
          </p15:clr>
        </p15:guide>
        <p15:guide id="17" orient="horz" pos="1774" userDrawn="1">
          <p15:clr>
            <a:srgbClr val="FBAE40"/>
          </p15:clr>
        </p15:guide>
        <p15:guide id="18" orient="horz" pos="2251" userDrawn="1">
          <p15:clr>
            <a:srgbClr val="FBAE40"/>
          </p15:clr>
        </p15:guide>
        <p15:guide id="19" orient="horz" pos="2341" userDrawn="1">
          <p15:clr>
            <a:srgbClr val="FBAE40"/>
          </p15:clr>
        </p15:guide>
        <p15:guide id="20" orient="horz" pos="2817" userDrawn="1">
          <p15:clr>
            <a:srgbClr val="FBAE40"/>
          </p15:clr>
        </p15:guide>
        <p15:guide id="21" orient="horz" pos="2908" userDrawn="1">
          <p15:clr>
            <a:srgbClr val="FBAE40"/>
          </p15:clr>
        </p15:guide>
        <p15:guide id="22" orient="horz" pos="3385" userDrawn="1">
          <p15:clr>
            <a:srgbClr val="FBAE40"/>
          </p15:clr>
        </p15:guide>
        <p15:guide id="23" orient="horz" pos="3476" userDrawn="1">
          <p15:clr>
            <a:srgbClr val="FBAE40"/>
          </p15:clr>
        </p15:guide>
        <p15:guide id="24" orient="horz" pos="395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1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1774221"/>
            <a:ext cx="11328400" cy="467408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2241629"/>
            <a:ext cx="11328400" cy="40321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431802" y="1016001"/>
            <a:ext cx="115189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100750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pos="740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2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1774221"/>
            <a:ext cx="5568951" cy="467408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2241629"/>
            <a:ext cx="5568951" cy="40321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16001"/>
            <a:ext cx="5759451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6191251" y="1774221"/>
            <a:ext cx="5568951" cy="467408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6191251" y="2241629"/>
            <a:ext cx="5568951" cy="40321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6191251" y="1016001"/>
            <a:ext cx="5759451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97602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7" pos="3780" userDrawn="1">
          <p15:clr>
            <a:srgbClr val="FBAE40"/>
          </p15:clr>
        </p15:guide>
        <p15:guide id="8" pos="390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3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113185" y="1774222"/>
            <a:ext cx="3647017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8113185" y="2490929"/>
            <a:ext cx="3647017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8113184" y="1016001"/>
            <a:ext cx="3837517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4285469" y="1774222"/>
            <a:ext cx="3647017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4285469" y="2490929"/>
            <a:ext cx="3647017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4285468" y="1016001"/>
            <a:ext cx="3837517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431801" y="1774222"/>
            <a:ext cx="3647017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431801" y="2490929"/>
            <a:ext cx="3647017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431800" y="1016001"/>
            <a:ext cx="3837517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4683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pos="2569" userDrawn="1">
          <p15:clr>
            <a:srgbClr val="FBAE40"/>
          </p15:clr>
        </p15:guide>
        <p15:guide id="4" pos="2691" userDrawn="1">
          <p15:clr>
            <a:srgbClr val="FBAE40"/>
          </p15:clr>
        </p15:guide>
        <p15:guide id="5" pos="4989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7" orient="horz" pos="640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4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9072033" y="1774222"/>
            <a:ext cx="2688168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9072033" y="2490929"/>
            <a:ext cx="2688168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9072033" y="1016001"/>
            <a:ext cx="2878668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6193367" y="1774222"/>
            <a:ext cx="2688168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6193367" y="2490929"/>
            <a:ext cx="2688168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6193366" y="1016001"/>
            <a:ext cx="2878668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3312584" y="1774222"/>
            <a:ext cx="2688168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3312584" y="2490929"/>
            <a:ext cx="2688168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3312583" y="1016001"/>
            <a:ext cx="2878668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431801" y="1774222"/>
            <a:ext cx="2688168" cy="716707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431801" y="2490929"/>
            <a:ext cx="2688168" cy="378287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431801" y="1016001"/>
            <a:ext cx="2878668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schemeClr val="tx1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1837419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965" userDrawn="1">
          <p15:clr>
            <a:srgbClr val="FBAE40"/>
          </p15:clr>
        </p15:guide>
        <p15:guide id="3" pos="2087" userDrawn="1">
          <p15:clr>
            <a:srgbClr val="FBAE40"/>
          </p15:clr>
        </p15:guide>
        <p15:guide id="4" pos="3780" userDrawn="1">
          <p15:clr>
            <a:srgbClr val="FBAE40"/>
          </p15:clr>
        </p15:guide>
        <p15:guide id="5" pos="3900" userDrawn="1">
          <p15:clr>
            <a:srgbClr val="FBAE40"/>
          </p15:clr>
        </p15:guide>
        <p15:guide id="6" pos="5593" userDrawn="1">
          <p15:clr>
            <a:srgbClr val="FBAE40"/>
          </p15:clr>
        </p15:guide>
        <p15:guide id="7" pos="5715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9" orient="horz" pos="640" userDrawn="1">
          <p15:clr>
            <a:srgbClr val="FBAE40"/>
          </p15:clr>
        </p15:guide>
        <p15:guide id="16" orient="horz" pos="395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5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9647767" y="1774221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9647767" y="2740227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9647767" y="1016001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7344833" y="1774221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7344833" y="2740227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7344834" y="1016001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5041900" y="1774221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5041900" y="2740227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5041900" y="1016001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2734733" y="1777867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2734733" y="2743873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2734733" y="1019647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436033" y="1774221"/>
            <a:ext cx="2112435" cy="718696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46" hasCustomPrompt="1"/>
          </p:nvPr>
        </p:nvSpPr>
        <p:spPr>
          <a:xfrm>
            <a:off x="436033" y="2740227"/>
            <a:ext cx="2112435" cy="3533572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47" hasCustomPrompt="1"/>
          </p:nvPr>
        </p:nvSpPr>
        <p:spPr>
          <a:xfrm>
            <a:off x="436034" y="1016001"/>
            <a:ext cx="2302933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956060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603" userDrawn="1">
          <p15:clr>
            <a:srgbClr val="FBAE40"/>
          </p15:clr>
        </p15:guide>
        <p15:guide id="3" pos="1723" userDrawn="1">
          <p15:clr>
            <a:srgbClr val="FBAE40"/>
          </p15:clr>
        </p15:guide>
        <p15:guide id="4" pos="3053" userDrawn="1">
          <p15:clr>
            <a:srgbClr val="FBAE40"/>
          </p15:clr>
        </p15:guide>
        <p15:guide id="5" pos="3175" userDrawn="1">
          <p15:clr>
            <a:srgbClr val="FBAE40"/>
          </p15:clr>
        </p15:guide>
        <p15:guide id="6" pos="4505" userDrawn="1">
          <p15:clr>
            <a:srgbClr val="FBAE40"/>
          </p15:clr>
        </p15:guide>
        <p15:guide id="7" pos="4627" userDrawn="1">
          <p15:clr>
            <a:srgbClr val="FBAE40"/>
          </p15:clr>
        </p15:guide>
        <p15:guide id="8" pos="5957" userDrawn="1">
          <p15:clr>
            <a:srgbClr val="FBAE40"/>
          </p15:clr>
        </p15:guide>
        <p15:guide id="9" pos="6077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並び6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0033000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0033000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10032999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8115301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8115301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8115301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6191252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6191252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6191251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4273749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4273749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4273749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2356050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46" hasCustomPrompt="1"/>
          </p:nvPr>
        </p:nvSpPr>
        <p:spPr>
          <a:xfrm>
            <a:off x="2356050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47" hasCustomPrompt="1"/>
          </p:nvPr>
        </p:nvSpPr>
        <p:spPr>
          <a:xfrm>
            <a:off x="2356050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48" hasCustomPrompt="1"/>
          </p:nvPr>
        </p:nvSpPr>
        <p:spPr>
          <a:xfrm>
            <a:off x="432001" y="1774222"/>
            <a:ext cx="1727201" cy="967995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49" hasCustomPrompt="1"/>
          </p:nvPr>
        </p:nvSpPr>
        <p:spPr>
          <a:xfrm>
            <a:off x="432001" y="2989526"/>
            <a:ext cx="1727201" cy="3284273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50" hasCustomPrompt="1"/>
          </p:nvPr>
        </p:nvSpPr>
        <p:spPr>
          <a:xfrm>
            <a:off x="432001" y="1016001"/>
            <a:ext cx="1917700" cy="758221"/>
          </a:xfrm>
          <a:prstGeom prst="chevron">
            <a:avLst>
              <a:gd name="adj" fmla="val 18657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wrap="square" lIns="0" tIns="36000" rIns="0" bIns="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715924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1360" userDrawn="1">
          <p15:clr>
            <a:srgbClr val="FBAE40"/>
          </p15:clr>
        </p15:guide>
        <p15:guide id="3" pos="1481" userDrawn="1">
          <p15:clr>
            <a:srgbClr val="FBAE40"/>
          </p15:clr>
        </p15:guide>
        <p15:guide id="4" pos="2569" userDrawn="1">
          <p15:clr>
            <a:srgbClr val="FBAE40"/>
          </p15:clr>
        </p15:guide>
        <p15:guide id="5" pos="2691" userDrawn="1">
          <p15:clr>
            <a:srgbClr val="FBAE40"/>
          </p15:clr>
        </p15:guide>
        <p15:guide id="6" pos="3780" userDrawn="1">
          <p15:clr>
            <a:srgbClr val="FBAE40"/>
          </p15:clr>
        </p15:guide>
        <p15:guide id="7" pos="3900" userDrawn="1">
          <p15:clr>
            <a:srgbClr val="FBAE40"/>
          </p15:clr>
        </p15:guide>
        <p15:guide id="8" pos="4989" userDrawn="1">
          <p15:clr>
            <a:srgbClr val="FBAE40"/>
          </p15:clr>
        </p15:guide>
        <p15:guide id="9" pos="5111" userDrawn="1">
          <p15:clr>
            <a:srgbClr val="FBAE40"/>
          </p15:clr>
        </p15:guide>
        <p15:guide id="10" pos="6199" userDrawn="1">
          <p15:clr>
            <a:srgbClr val="FBAE40"/>
          </p15:clr>
        </p15:guide>
        <p15:guide id="11" pos="6320" userDrawn="1">
          <p15:clr>
            <a:srgbClr val="FBAE40"/>
          </p15:clr>
        </p15:guide>
        <p15:guide id="12" pos="7408" userDrawn="1">
          <p15:clr>
            <a:srgbClr val="FBAE40"/>
          </p15:clr>
        </p15:guide>
        <p15:guide id="13" orient="horz" pos="640" userDrawn="1">
          <p15:clr>
            <a:srgbClr val="FBAE40"/>
          </p15:clr>
        </p15:guide>
        <p15:guide id="24" orient="horz" pos="39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>
          <a:xfrm>
            <a:off x="4277617" y="2138291"/>
            <a:ext cx="7482383" cy="502573"/>
          </a:xfrm>
        </p:spPr>
        <p:txBody>
          <a:bodyPr/>
          <a:lstStyle>
            <a:lvl1pPr algn="just">
              <a:defRPr/>
            </a:lvl1pPr>
          </a:lstStyle>
          <a:p>
            <a:r>
              <a:rPr kumimoji="1" lang="ja-JP" altLang="en-US" dirty="0"/>
              <a:t>中扉タイトルを記入してください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3934631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16" pos="7408" userDrawn="1">
          <p15:clr>
            <a:srgbClr val="FBAE40"/>
          </p15:clr>
        </p15:guide>
        <p15:guide id="18" orient="horz" pos="134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1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490324" y="1016001"/>
            <a:ext cx="10269677" cy="467408"/>
          </a:xfrm>
          <a:prstGeom prst="rect">
            <a:avLst/>
          </a:prstGeom>
        </p:spPr>
        <p:txBody>
          <a:bodyPr wrap="square" lIns="144000" tIns="14400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490324" y="1483410"/>
            <a:ext cx="10269677" cy="479039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-1739177" y="3044302"/>
            <a:ext cx="5400674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6559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pos="740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490330" y="3716337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490330" y="4038340"/>
            <a:ext cx="10269671" cy="223546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-389006" y="4394470"/>
            <a:ext cx="2700337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490330" y="1016000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490330" y="1338003"/>
            <a:ext cx="10269671" cy="2235461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-389006" y="1694133"/>
            <a:ext cx="2700337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1759604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  <p15:guide id="6" orient="horz" pos="234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3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490330" y="4617693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490330" y="4939696"/>
            <a:ext cx="10269671" cy="1334105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61048" y="4844526"/>
            <a:ext cx="1800225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490330" y="2817468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490330" y="3139470"/>
            <a:ext cx="10269671" cy="1334105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61048" y="3044301"/>
            <a:ext cx="1800225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490330" y="1017243"/>
            <a:ext cx="10269671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490330" y="1339246"/>
            <a:ext cx="10269671" cy="1334105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 rot="5400000">
            <a:off x="61048" y="1244076"/>
            <a:ext cx="1800225" cy="1058324"/>
          </a:xfrm>
          <a:prstGeom prst="chevron">
            <a:avLst>
              <a:gd name="adj" fmla="val 17941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140000">
              <a:prstClr val="black"/>
            </a:innerShdw>
          </a:effectLst>
        </p:spPr>
        <p:txBody>
          <a:bodyPr vert="vert270" wrap="square" lIns="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18536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7" orient="horz" pos="640" userDrawn="1">
          <p15:clr>
            <a:srgbClr val="FBAE40"/>
          </p15:clr>
        </p15:guide>
        <p15:guide id="8" orient="horz" pos="1684" userDrawn="1">
          <p15:clr>
            <a:srgbClr val="FBAE40"/>
          </p15:clr>
        </p15:guide>
        <p15:guide id="9" orient="horz" pos="1774" userDrawn="1">
          <p15:clr>
            <a:srgbClr val="FBAE40"/>
          </p15:clr>
        </p15:guide>
        <p15:guide id="10" orient="horz" pos="2818" userDrawn="1">
          <p15:clr>
            <a:srgbClr val="FBAE40"/>
          </p15:clr>
        </p15:guide>
        <p15:guide id="11" orient="horz" pos="2908" userDrawn="1">
          <p15:clr>
            <a:srgbClr val="FBAE40"/>
          </p15:clr>
        </p15:guide>
        <p15:guide id="12" orient="horz" pos="395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4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727394" y="5068888"/>
            <a:ext cx="10032607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727394" y="5390890"/>
            <a:ext cx="10032607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727198" y="3717925"/>
            <a:ext cx="10032607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727198" y="4039927"/>
            <a:ext cx="10032607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727197" y="2368551"/>
            <a:ext cx="10032607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727197" y="2690553"/>
            <a:ext cx="10032607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727198" y="1015999"/>
            <a:ext cx="10032607" cy="322002"/>
          </a:xfrm>
          <a:prstGeom prst="rect">
            <a:avLst/>
          </a:prstGeom>
        </p:spPr>
        <p:txBody>
          <a:bodyPr wrap="square" lIns="144000" tIns="0" rIns="0" bIns="72000" anchor="t" anchorCtr="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727198" y="1338001"/>
            <a:ext cx="10032607" cy="882910"/>
          </a:xfrm>
          <a:prstGeom prst="rect">
            <a:avLst/>
          </a:prstGeom>
        </p:spPr>
        <p:txBody>
          <a:bodyPr lIns="14400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404016" y="4950620"/>
            <a:ext cx="1350963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prstClr val="black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 rot="5400000">
            <a:off x="404016" y="3598068"/>
            <a:ext cx="1350963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prstClr val="black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 rot="5400000">
            <a:off x="404016" y="2250283"/>
            <a:ext cx="1350963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prstClr val="black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 rot="5400000">
            <a:off x="404016" y="897731"/>
            <a:ext cx="1350963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prstClr val="black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54830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8" pos="7408" userDrawn="1">
          <p15:clr>
            <a:srgbClr val="FBAE40"/>
          </p15:clr>
        </p15:guide>
        <p15:guide id="9" orient="horz" pos="640" userDrawn="1">
          <p15:clr>
            <a:srgbClr val="FBAE40"/>
          </p15:clr>
        </p15:guide>
        <p15:guide id="10" orient="horz" pos="1400" userDrawn="1">
          <p15:clr>
            <a:srgbClr val="FBAE40"/>
          </p15:clr>
        </p15:guide>
        <p15:guide id="11" orient="horz" pos="1490" userDrawn="1">
          <p15:clr>
            <a:srgbClr val="FBAE40"/>
          </p15:clr>
        </p15:guide>
        <p15:guide id="12" orient="horz" pos="2251" userDrawn="1">
          <p15:clr>
            <a:srgbClr val="FBAE40"/>
          </p15:clr>
        </p15:guide>
        <p15:guide id="13" orient="horz" pos="2341" userDrawn="1">
          <p15:clr>
            <a:srgbClr val="FBAE40"/>
          </p15:clr>
        </p15:guide>
        <p15:guide id="14" orient="horz" pos="3101" userDrawn="1">
          <p15:clr>
            <a:srgbClr val="FBAE40"/>
          </p15:clr>
        </p15:guide>
        <p15:guide id="15" orient="horz" pos="3193" userDrawn="1">
          <p15:clr>
            <a:srgbClr val="FBAE40"/>
          </p15:clr>
        </p15:guide>
        <p15:guide id="16" orient="horz" pos="395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5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538955" y="5085558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039784" y="5340352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538955" y="4004470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538957" y="2926558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 rot="5400000">
            <a:off x="538955" y="1845470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 rot="5400000">
            <a:off x="538955" y="764382"/>
            <a:ext cx="1081087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1727197" y="5556982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>
            <a:off x="5039784" y="4259264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1727197" y="4475894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5039784" y="3178176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1727197" y="3394806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039784" y="2100265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1727197" y="2316895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>
            <a:off x="5039784" y="1019177"/>
            <a:ext cx="6720216" cy="9334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1727197" y="1235807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413942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10" pos="7408" userDrawn="1">
          <p15:clr>
            <a:srgbClr val="FBAE40"/>
          </p15:clr>
        </p15:guide>
        <p15:guide id="11" orient="horz" pos="640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1321" userDrawn="1">
          <p15:clr>
            <a:srgbClr val="FBAE40"/>
          </p15:clr>
        </p15:guide>
        <p15:guide id="14" orient="horz" pos="1911" userDrawn="1">
          <p15:clr>
            <a:srgbClr val="FBAE40"/>
          </p15:clr>
        </p15:guide>
        <p15:guide id="15" orient="horz" pos="2001" userDrawn="1">
          <p15:clr>
            <a:srgbClr val="FBAE40"/>
          </p15:clr>
        </p15:guide>
        <p15:guide id="16" orient="horz" pos="2591" userDrawn="1">
          <p15:clr>
            <a:srgbClr val="FBAE40"/>
          </p15:clr>
        </p15:guide>
        <p15:guide id="17" orient="horz" pos="2682" userDrawn="1">
          <p15:clr>
            <a:srgbClr val="FBAE40"/>
          </p15:clr>
        </p15:guide>
        <p15:guide id="18" orient="horz" pos="3271" userDrawn="1">
          <p15:clr>
            <a:srgbClr val="FBAE40"/>
          </p15:clr>
        </p15:guide>
        <p15:guide id="19" orient="horz" pos="3362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並び6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 rot="5400000">
            <a:off x="629441" y="5176045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039784" y="5518150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1727197" y="5646676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8" hasCustomPrompt="1"/>
          </p:nvPr>
        </p:nvSpPr>
        <p:spPr>
          <a:xfrm rot="5400000">
            <a:off x="629441" y="4275934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39" hasCustomPrompt="1"/>
          </p:nvPr>
        </p:nvSpPr>
        <p:spPr>
          <a:xfrm>
            <a:off x="5039784" y="4618039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40" hasCustomPrompt="1"/>
          </p:nvPr>
        </p:nvSpPr>
        <p:spPr>
          <a:xfrm>
            <a:off x="1727197" y="4746565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 rot="5400000">
            <a:off x="629441" y="3374233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039784" y="3716338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43" hasCustomPrompt="1"/>
          </p:nvPr>
        </p:nvSpPr>
        <p:spPr>
          <a:xfrm>
            <a:off x="1727197" y="3844864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44" hasCustomPrompt="1"/>
          </p:nvPr>
        </p:nvSpPr>
        <p:spPr>
          <a:xfrm rot="5400000">
            <a:off x="629441" y="2475710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5039784" y="2817815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46" hasCustomPrompt="1"/>
          </p:nvPr>
        </p:nvSpPr>
        <p:spPr>
          <a:xfrm>
            <a:off x="1727197" y="2946341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47" hasCustomPrompt="1"/>
          </p:nvPr>
        </p:nvSpPr>
        <p:spPr>
          <a:xfrm rot="5400000">
            <a:off x="629441" y="1574008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48" hasCustomPrompt="1"/>
          </p:nvPr>
        </p:nvSpPr>
        <p:spPr>
          <a:xfrm>
            <a:off x="5039784" y="1916113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49" hasCustomPrompt="1"/>
          </p:nvPr>
        </p:nvSpPr>
        <p:spPr>
          <a:xfrm>
            <a:off x="1727197" y="2044639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50" hasCustomPrompt="1"/>
          </p:nvPr>
        </p:nvSpPr>
        <p:spPr>
          <a:xfrm rot="5400000">
            <a:off x="629441" y="675484"/>
            <a:ext cx="900112" cy="1295399"/>
          </a:xfrm>
          <a:prstGeom prst="chevron">
            <a:avLst>
              <a:gd name="adj" fmla="val 14866"/>
            </a:avLst>
          </a:prstGeom>
          <a:solidFill>
            <a:schemeClr val="tx1">
              <a:lumMod val="60000"/>
              <a:lumOff val="40000"/>
            </a:schemeClr>
          </a:solidFill>
          <a:ln w="38100">
            <a:noFill/>
          </a:ln>
          <a:effectLst>
            <a:innerShdw dist="63500" dir="4320000">
              <a:schemeClr val="tx1"/>
            </a:innerShdw>
          </a:effectLst>
        </p:spPr>
        <p:txBody>
          <a:bodyPr vert="vert270" wrap="square" lIns="72000" tIns="180000" rIns="0" bIns="180000" anchor="ctr" anchorCtr="1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51" hasCustomPrompt="1"/>
          </p:nvPr>
        </p:nvSpPr>
        <p:spPr>
          <a:xfrm>
            <a:off x="5039784" y="1017589"/>
            <a:ext cx="6720216" cy="7556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-228600" algn="just">
              <a:lnSpc>
                <a:spcPct val="110000"/>
              </a:lnSpc>
              <a:spcBef>
                <a:spcPts val="0"/>
              </a:spcBef>
              <a:buFontTx/>
              <a:buNone/>
              <a:defRPr lang="ja-JP" altLang="en-US" sz="1600" dirty="0">
                <a:solidFill>
                  <a:schemeClr val="tx1"/>
                </a:solidFill>
                <a:latin typeface="+mn-ea"/>
              </a:defRPr>
            </a:lvl1pPr>
          </a:lstStyle>
          <a:p>
            <a:pPr marL="0" lvl="0" indent="0">
              <a:spcBef>
                <a:spcPts val="0"/>
              </a:spcBef>
              <a:buFontTx/>
              <a:buNone/>
            </a:pPr>
            <a:r>
              <a:rPr kumimoji="1" lang="ja-JP" altLang="en-US" dirty="0"/>
              <a:t>説明文をここに入力してください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52" hasCustomPrompt="1"/>
          </p:nvPr>
        </p:nvSpPr>
        <p:spPr>
          <a:xfrm>
            <a:off x="1727197" y="1146115"/>
            <a:ext cx="3312587" cy="498598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>
            <a:lvl1pPr marL="0" indent="-228600" algn="just">
              <a:spcBef>
                <a:spcPts val="0"/>
              </a:spcBef>
              <a:buFontTx/>
              <a:buNone/>
              <a:defRPr lang="ja-JP" altLang="en-US" sz="1800" dirty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 indent="0"/>
            <a:r>
              <a:rPr kumimoji="1" lang="ja-JP" altLang="en-US" dirty="0"/>
              <a:t>タイトルをここに入力してください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3979653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12" pos="7408" userDrawn="1">
          <p15:clr>
            <a:srgbClr val="FBAE40"/>
          </p15:clr>
        </p15:guide>
        <p15:guide id="13" orient="horz" pos="640" userDrawn="1">
          <p15:clr>
            <a:srgbClr val="FBAE40"/>
          </p15:clr>
        </p15:guide>
        <p15:guide id="14" orient="horz" pos="1117" userDrawn="1">
          <p15:clr>
            <a:srgbClr val="FBAE40"/>
          </p15:clr>
        </p15:guide>
        <p15:guide id="15" orient="horz" pos="1208" userDrawn="1">
          <p15:clr>
            <a:srgbClr val="FBAE40"/>
          </p15:clr>
        </p15:guide>
        <p15:guide id="16" orient="horz" pos="1683" userDrawn="1">
          <p15:clr>
            <a:srgbClr val="FBAE40"/>
          </p15:clr>
        </p15:guide>
        <p15:guide id="17" orient="horz" pos="1774" userDrawn="1">
          <p15:clr>
            <a:srgbClr val="FBAE40"/>
          </p15:clr>
        </p15:guide>
        <p15:guide id="18" orient="horz" pos="2251" userDrawn="1">
          <p15:clr>
            <a:srgbClr val="FBAE40"/>
          </p15:clr>
        </p15:guide>
        <p15:guide id="19" orient="horz" pos="2341" userDrawn="1">
          <p15:clr>
            <a:srgbClr val="FBAE40"/>
          </p15:clr>
        </p15:guide>
        <p15:guide id="20" orient="horz" pos="2817" userDrawn="1">
          <p15:clr>
            <a:srgbClr val="FBAE40"/>
          </p15:clr>
        </p15:guide>
        <p15:guide id="21" orient="horz" pos="2908" userDrawn="1">
          <p15:clr>
            <a:srgbClr val="FBAE40"/>
          </p15:clr>
        </p15:guide>
        <p15:guide id="22" orient="horz" pos="3385" userDrawn="1">
          <p15:clr>
            <a:srgbClr val="FBAE40"/>
          </p15:clr>
        </p15:guide>
        <p15:guide id="23" orient="horz" pos="3476" userDrawn="1">
          <p15:clr>
            <a:srgbClr val="FBAE40"/>
          </p15:clr>
        </p15:guide>
        <p15:guide id="24" orient="horz" pos="3952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B7F0805-B6F3-E744-8D42-0061C9095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2401" y="445243"/>
            <a:ext cx="6527800" cy="184665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ctr">
              <a:lnSpc>
                <a:spcPct val="150000"/>
              </a:lnSpc>
              <a:defRPr sz="2000" b="0" i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この度は、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ご提案の機会をいただきまして、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誠にありがとうございます。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是非ご検討くださいませ。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 hasCustomPrompt="1"/>
          </p:nvPr>
        </p:nvSpPr>
        <p:spPr>
          <a:xfrm>
            <a:off x="5232401" y="2286001"/>
            <a:ext cx="6527800" cy="2386020"/>
          </a:xfrm>
          <a:prstGeom prst="rect">
            <a:avLst/>
          </a:prstGeom>
        </p:spPr>
        <p:txBody>
          <a:bodyPr lIns="0" tIns="144000" rIns="0" bIns="0">
            <a:no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 dirty="0"/>
              <a:t>テキストをここに入力してください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1911047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なし">
    <p:bg bwMode="gray"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109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91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4272593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8113184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432001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4272593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8113184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432001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4272593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8113184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914950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pos="2569" userDrawn="1">
          <p15:clr>
            <a:srgbClr val="FBAE40"/>
          </p15:clr>
        </p15:guide>
        <p15:guide id="4" pos="2691" userDrawn="1">
          <p15:clr>
            <a:srgbClr val="FBAE40"/>
          </p15:clr>
        </p15:guide>
        <p15:guide id="5" pos="4989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8" orient="horz" pos="640" userDrawn="1">
          <p15:clr>
            <a:srgbClr val="FBAE40"/>
          </p15:clr>
        </p15:guide>
        <p15:guide id="9" orient="horz" pos="1684" userDrawn="1">
          <p15:clr>
            <a:srgbClr val="FBAE40"/>
          </p15:clr>
        </p15:guide>
        <p15:guide id="10" orient="horz" pos="1774" userDrawn="1">
          <p15:clr>
            <a:srgbClr val="FBAE40"/>
          </p15:clr>
        </p15:guide>
        <p15:guide id="11" orient="horz" pos="2818" userDrawn="1">
          <p15:clr>
            <a:srgbClr val="FBAE40"/>
          </p15:clr>
        </p15:guide>
        <p15:guide id="12" orient="horz" pos="2908" userDrawn="1">
          <p15:clr>
            <a:srgbClr val="FBAE40"/>
          </p15:clr>
        </p15:guide>
        <p15:guide id="13" orient="horz" pos="39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・章の番号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>
          <a:xfrm>
            <a:off x="4277617" y="2138291"/>
            <a:ext cx="7482383" cy="502573"/>
          </a:xfrm>
        </p:spPr>
        <p:txBody>
          <a:bodyPr/>
          <a:lstStyle>
            <a:lvl1pPr algn="just">
              <a:defRPr/>
            </a:lvl1pPr>
          </a:lstStyle>
          <a:p>
            <a:r>
              <a:rPr kumimoji="1" lang="ja-JP" altLang="en-US" dirty="0"/>
              <a:t>中扉タイトルを記入してください</a:t>
            </a:r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33554" y="351236"/>
            <a:ext cx="3366169" cy="615553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228600" indent="-228600">
              <a:buFont typeface="Wingdings" panose="05000000000000000000" pitchFamily="2" charset="2"/>
              <a:buNone/>
              <a:defRPr lang="ja-JP" altLang="en-US" sz="40000" spc="-150" smtClean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marL="0" lvl="0" indent="0" algn="r">
              <a:lnSpc>
                <a:spcPct val="100000"/>
              </a:lnSpc>
            </a:pPr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4035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134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12857"/>
      </p:ext>
    </p:extLst>
  </p:cSld>
  <p:clrMapOvr>
    <a:masterClrMapping/>
  </p:clrMapOvr>
  <p:hf sldNum="0"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9379"/>
      </p:ext>
    </p:extLst>
  </p:cSld>
  <p:clrMapOvr>
    <a:masterClrMapping/>
  </p:clrMapOvr>
  <p:hf sldNum="0"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16261"/>
      </p:ext>
    </p:extLst>
  </p:cSld>
  <p:clrMapOvr>
    <a:masterClrMapping/>
  </p:clrMapOvr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96990"/>
      </p:ext>
    </p:extLst>
  </p:cSld>
  <p:clrMapOvr>
    <a:masterClrMapping/>
  </p:clrMapOvr>
  <p:hf sldNum="0"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01337"/>
      </p:ext>
    </p:extLst>
  </p:cSld>
  <p:clrMapOvr>
    <a:masterClrMapping/>
  </p:clrMapOvr>
  <p:hf sldNum="0"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71162"/>
      </p:ext>
    </p:extLst>
  </p:cSld>
  <p:clrMapOvr>
    <a:masterClrMapping/>
  </p:clrMapOvr>
  <p:hf sldNum="0"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42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44196"/>
      </p:ext>
    </p:extLst>
  </p:cSld>
  <p:clrMapOvr>
    <a:masterClrMapping/>
  </p:clrMapOvr>
  <p:hf sldNum="0"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90615"/>
      </p:ext>
    </p:extLst>
  </p:cSld>
  <p:clrMapOvr>
    <a:masterClrMapping/>
  </p:clrMapOvr>
  <p:hf sldNum="0"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2969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説明文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2133601"/>
            <a:ext cx="7488767" cy="4140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kumimoji="1" lang="ja-JP" altLang="en-US" dirty="0"/>
              <a:t>説明文、リスト、目次などをここに記入してください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>
          <a:xfrm>
            <a:off x="4277617" y="692150"/>
            <a:ext cx="7482383" cy="1081088"/>
          </a:xfrm>
        </p:spPr>
        <p:txBody>
          <a:bodyPr anchor="b" anchorCtr="0">
            <a:noAutofit/>
          </a:bodyPr>
          <a:lstStyle>
            <a:lvl1pPr algn="just">
              <a:defRPr/>
            </a:lvl1pPr>
          </a:lstStyle>
          <a:p>
            <a:r>
              <a:rPr kumimoji="1" lang="ja-JP" altLang="en-US" dirty="0"/>
              <a:t>中扉タイトルを記入して下さい、全角</a:t>
            </a:r>
            <a:r>
              <a:rPr kumimoji="1" lang="en-US" altLang="ja-JP" dirty="0"/>
              <a:t>24</a:t>
            </a:r>
            <a:r>
              <a:rPr kumimoji="1" lang="ja-JP" altLang="en-US" dirty="0"/>
              <a:t>文字可能です</a:t>
            </a:r>
          </a:p>
        </p:txBody>
      </p:sp>
    </p:spTree>
    <p:extLst>
      <p:ext uri="{BB962C8B-B14F-4D97-AF65-F5344CB8AC3E}">
        <p14:creationId xmlns:p14="http://schemas.microsoft.com/office/powerpoint/2010/main" val="1296531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16" pos="7408" userDrawn="1">
          <p15:clr>
            <a:srgbClr val="FBAE40"/>
          </p15:clr>
        </p15:guide>
        <p15:guide id="17" orient="horz" pos="436" userDrawn="1">
          <p15:clr>
            <a:srgbClr val="FBAE40"/>
          </p15:clr>
        </p15:guide>
        <p15:guide id="18" orient="horz" pos="1117" userDrawn="1">
          <p15:clr>
            <a:srgbClr val="FBAE40"/>
          </p15:clr>
        </p15:guide>
        <p15:guide id="19" orient="horz" pos="1344" userDrawn="1">
          <p15:clr>
            <a:srgbClr val="FBAE40"/>
          </p15:clr>
        </p15:guide>
        <p15:guide id="20" orient="horz" pos="395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35467"/>
      </p:ext>
    </p:extLst>
  </p:cSld>
  <p:clrMapOvr>
    <a:masterClrMapping/>
  </p:clrMapOvr>
  <p:hf sldNum="0"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4272593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8113184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432001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4272593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8113184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432001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4272593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8113184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314333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7408">
          <p15:clr>
            <a:srgbClr val="FBAE40"/>
          </p15:clr>
        </p15:guide>
        <p15:guide id="3" pos="2569">
          <p15:clr>
            <a:srgbClr val="FBAE40"/>
          </p15:clr>
        </p15:guide>
        <p15:guide id="4" pos="2691">
          <p15:clr>
            <a:srgbClr val="FBAE40"/>
          </p15:clr>
        </p15:guide>
        <p15:guide id="5" pos="4989">
          <p15:clr>
            <a:srgbClr val="FBAE40"/>
          </p15:clr>
        </p15:guide>
        <p15:guide id="6" pos="5111">
          <p15:clr>
            <a:srgbClr val="FBAE40"/>
          </p15:clr>
        </p15:guide>
        <p15:guide id="8" orient="horz" pos="640">
          <p15:clr>
            <a:srgbClr val="FBAE40"/>
          </p15:clr>
        </p15:guide>
        <p15:guide id="9" orient="horz" pos="1684">
          <p15:clr>
            <a:srgbClr val="FBAE40"/>
          </p15:clr>
        </p15:guide>
        <p15:guide id="10" orient="horz" pos="1774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08">
          <p15:clr>
            <a:srgbClr val="FBAE40"/>
          </p15:clr>
        </p15:guide>
        <p15:guide id="13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説明文あり・章の番号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1434" y="2133601"/>
            <a:ext cx="7488767" cy="4140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kumimoji="1" lang="ja-JP" altLang="en-US" dirty="0"/>
              <a:t>説明文、リスト、目次などをここに記入してください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>
          <a:xfrm>
            <a:off x="4277617" y="692150"/>
            <a:ext cx="7482383" cy="1081088"/>
          </a:xfrm>
        </p:spPr>
        <p:txBody>
          <a:bodyPr anchor="b" anchorCtr="0">
            <a:noAutofit/>
          </a:bodyPr>
          <a:lstStyle>
            <a:lvl1pPr algn="just">
              <a:defRPr/>
            </a:lvl1pPr>
          </a:lstStyle>
          <a:p>
            <a:r>
              <a:rPr kumimoji="1" lang="ja-JP" altLang="en-US" dirty="0"/>
              <a:t>中扉タイトルを記入して下さい、全角</a:t>
            </a:r>
            <a:r>
              <a:rPr kumimoji="1" lang="en-US" altLang="ja-JP" dirty="0"/>
              <a:t>24</a:t>
            </a:r>
            <a:r>
              <a:rPr kumimoji="1" lang="ja-JP" altLang="en-US" dirty="0"/>
              <a:t>文字可能です</a:t>
            </a:r>
          </a:p>
        </p:txBody>
      </p:sp>
      <p:sp>
        <p:nvSpPr>
          <p:cNvPr id="6" name="テキスト プレースホルダー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33554" y="351236"/>
            <a:ext cx="3366169" cy="615553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228600" indent="-228600">
              <a:buFont typeface="Wingdings" panose="05000000000000000000" pitchFamily="2" charset="2"/>
              <a:buNone/>
              <a:defRPr lang="ja-JP" altLang="en-US" sz="40000" spc="-150" smtClean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marL="0" lvl="0" indent="0" algn="r">
              <a:lnSpc>
                <a:spcPct val="100000"/>
              </a:lnSpc>
            </a:pPr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565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91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orient="horz" pos="436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orient="horz" pos="1344" userDrawn="1">
          <p15:clr>
            <a:srgbClr val="FBAE40"/>
          </p15:clr>
        </p15:guide>
        <p15:guide id="6" orient="horz" pos="39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1" hasCustomPrompt="1"/>
          </p:nvPr>
        </p:nvSpPr>
        <p:spPr>
          <a:xfrm>
            <a:off x="432000" y="1016001"/>
            <a:ext cx="11328000" cy="52562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411064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4" pos="272" userDrawn="1">
          <p15:clr>
            <a:srgbClr val="FBAE40"/>
          </p15:clr>
        </p15:guide>
        <p15:guide id="5" pos="74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0" y="1016001"/>
            <a:ext cx="5568751" cy="2557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6191250" y="1016001"/>
            <a:ext cx="5568751" cy="2557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432000" y="3714751"/>
            <a:ext cx="5568751" cy="2557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6191250" y="3714751"/>
            <a:ext cx="5568751" cy="2557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738146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4" orient="horz" pos="640" userDrawn="1">
          <p15:clr>
            <a:srgbClr val="FBAE40"/>
          </p15:clr>
        </p15:guide>
        <p15:guide id="5" orient="horz" pos="3952" userDrawn="1">
          <p15:clr>
            <a:srgbClr val="FBAE40"/>
          </p15:clr>
        </p15:guide>
        <p15:guide id="6" orient="horz" pos="2251" userDrawn="1">
          <p15:clr>
            <a:srgbClr val="FBAE40"/>
          </p15:clr>
        </p15:guide>
        <p15:guide id="7" orient="horz" pos="2341" userDrawn="1">
          <p15:clr>
            <a:srgbClr val="FBAE40"/>
          </p15:clr>
        </p15:guide>
        <p15:guide id="8" pos="3780" userDrawn="1">
          <p15:clr>
            <a:srgbClr val="FBAE40"/>
          </p15:clr>
        </p15:guide>
        <p15:guide id="9" pos="39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432001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8" name="コンテンツ プレースホルダー 5"/>
          <p:cNvSpPr>
            <a:spLocks noGrp="1"/>
          </p:cNvSpPr>
          <p:nvPr>
            <p:ph sz="quarter" idx="13" hasCustomPrompt="1"/>
          </p:nvPr>
        </p:nvSpPr>
        <p:spPr>
          <a:xfrm>
            <a:off x="4272593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9" name="コンテンツ プレースホルダー 5"/>
          <p:cNvSpPr>
            <a:spLocks noGrp="1"/>
          </p:cNvSpPr>
          <p:nvPr>
            <p:ph sz="quarter" idx="14" hasCustomPrompt="1"/>
          </p:nvPr>
        </p:nvSpPr>
        <p:spPr>
          <a:xfrm>
            <a:off x="8113184" y="1016001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0" name="コンテンツ プレースホルダー 5"/>
          <p:cNvSpPr>
            <a:spLocks noGrp="1"/>
          </p:cNvSpPr>
          <p:nvPr>
            <p:ph sz="quarter" idx="15" hasCustomPrompt="1"/>
          </p:nvPr>
        </p:nvSpPr>
        <p:spPr>
          <a:xfrm>
            <a:off x="432001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1" name="コンテンツ プレースホルダー 5"/>
          <p:cNvSpPr>
            <a:spLocks noGrp="1"/>
          </p:cNvSpPr>
          <p:nvPr>
            <p:ph sz="quarter" idx="16" hasCustomPrompt="1"/>
          </p:nvPr>
        </p:nvSpPr>
        <p:spPr>
          <a:xfrm>
            <a:off x="4272593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2" name="コンテンツ プレースホルダー 5"/>
          <p:cNvSpPr>
            <a:spLocks noGrp="1"/>
          </p:cNvSpPr>
          <p:nvPr>
            <p:ph sz="quarter" idx="17" hasCustomPrompt="1"/>
          </p:nvPr>
        </p:nvSpPr>
        <p:spPr>
          <a:xfrm>
            <a:off x="8113184" y="2815432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3" name="コンテンツ プレースホルダー 5"/>
          <p:cNvSpPr>
            <a:spLocks noGrp="1"/>
          </p:cNvSpPr>
          <p:nvPr>
            <p:ph sz="quarter" idx="18" hasCustomPrompt="1"/>
          </p:nvPr>
        </p:nvSpPr>
        <p:spPr>
          <a:xfrm>
            <a:off x="432001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4" name="コンテンツ プレースホルダー 5"/>
          <p:cNvSpPr>
            <a:spLocks noGrp="1"/>
          </p:cNvSpPr>
          <p:nvPr>
            <p:ph sz="quarter" idx="19" hasCustomPrompt="1"/>
          </p:nvPr>
        </p:nvSpPr>
        <p:spPr>
          <a:xfrm>
            <a:off x="4272593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15" name="コンテンツ プレースホルダー 5"/>
          <p:cNvSpPr>
            <a:spLocks noGrp="1"/>
          </p:cNvSpPr>
          <p:nvPr>
            <p:ph sz="quarter" idx="20" hasCustomPrompt="1"/>
          </p:nvPr>
        </p:nvSpPr>
        <p:spPr>
          <a:xfrm>
            <a:off x="8113184" y="4614863"/>
            <a:ext cx="3646817" cy="16573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268028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7408" userDrawn="1">
          <p15:clr>
            <a:srgbClr val="FBAE40"/>
          </p15:clr>
        </p15:guide>
        <p15:guide id="3" pos="2569" userDrawn="1">
          <p15:clr>
            <a:srgbClr val="FBAE40"/>
          </p15:clr>
        </p15:guide>
        <p15:guide id="4" pos="2691" userDrawn="1">
          <p15:clr>
            <a:srgbClr val="FBAE40"/>
          </p15:clr>
        </p15:guide>
        <p15:guide id="5" pos="4989" userDrawn="1">
          <p15:clr>
            <a:srgbClr val="FBAE40"/>
          </p15:clr>
        </p15:guide>
        <p15:guide id="6" pos="5111" userDrawn="1">
          <p15:clr>
            <a:srgbClr val="FBAE40"/>
          </p15:clr>
        </p15:guide>
        <p15:guide id="8" orient="horz" pos="640" userDrawn="1">
          <p15:clr>
            <a:srgbClr val="FBAE40"/>
          </p15:clr>
        </p15:guide>
        <p15:guide id="9" orient="horz" pos="1684" userDrawn="1">
          <p15:clr>
            <a:srgbClr val="FBAE40"/>
          </p15:clr>
        </p15:guide>
        <p15:guide id="10" orient="horz" pos="1774" userDrawn="1">
          <p15:clr>
            <a:srgbClr val="FBAE40"/>
          </p15:clr>
        </p15:guide>
        <p15:guide id="11" orient="horz" pos="2818" userDrawn="1">
          <p15:clr>
            <a:srgbClr val="FBAE40"/>
          </p15:clr>
        </p15:guide>
        <p15:guide id="12" orient="horz" pos="2908" userDrawn="1">
          <p15:clr>
            <a:srgbClr val="FBAE40"/>
          </p15:clr>
        </p15:guide>
        <p15:guide id="13" orient="horz" pos="39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3" name="正方形/長方形 2"/>
          <p:cNvSpPr/>
          <p:nvPr userDrawn="1"/>
        </p:nvSpPr>
        <p:spPr>
          <a:xfrm>
            <a:off x="1" y="1916832"/>
            <a:ext cx="12191999" cy="25562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0128629" y="566995"/>
            <a:ext cx="1632000" cy="629757"/>
            <a:chOff x="10625497" y="640693"/>
            <a:chExt cx="1224000" cy="629757"/>
          </a:xfrm>
        </p:grpSpPr>
        <p:sp>
          <p:nvSpPr>
            <p:cNvPr id="16" name="Freeform 5"/>
            <p:cNvSpPr>
              <a:spLocks noEditPoints="1"/>
            </p:cNvSpPr>
            <p:nvPr userDrawn="1"/>
          </p:nvSpPr>
          <p:spPr bwMode="auto">
            <a:xfrm>
              <a:off x="10913089" y="640693"/>
              <a:ext cx="648815" cy="413197"/>
            </a:xfrm>
            <a:custGeom>
              <a:avLst/>
              <a:gdLst>
                <a:gd name="T0" fmla="*/ 1087 w 1560"/>
                <a:gd name="T1" fmla="*/ 373 h 993"/>
                <a:gd name="T2" fmla="*/ 947 w 1560"/>
                <a:gd name="T3" fmla="*/ 607 h 993"/>
                <a:gd name="T4" fmla="*/ 894 w 1560"/>
                <a:gd name="T5" fmla="*/ 479 h 993"/>
                <a:gd name="T6" fmla="*/ 930 w 1560"/>
                <a:gd name="T7" fmla="*/ 399 h 993"/>
                <a:gd name="T8" fmla="*/ 1206 w 1560"/>
                <a:gd name="T9" fmla="*/ 83 h 993"/>
                <a:gd name="T10" fmla="*/ 881 w 1560"/>
                <a:gd name="T11" fmla="*/ 120 h 993"/>
                <a:gd name="T12" fmla="*/ 780 w 1560"/>
                <a:gd name="T13" fmla="*/ 33 h 993"/>
                <a:gd name="T14" fmla="*/ 678 w 1560"/>
                <a:gd name="T15" fmla="*/ 120 h 993"/>
                <a:gd name="T16" fmla="*/ 353 w 1560"/>
                <a:gd name="T17" fmla="*/ 83 h 993"/>
                <a:gd name="T18" fmla="*/ 629 w 1560"/>
                <a:gd name="T19" fmla="*/ 400 h 993"/>
                <a:gd name="T20" fmla="*/ 664 w 1560"/>
                <a:gd name="T21" fmla="*/ 479 h 993"/>
                <a:gd name="T22" fmla="*/ 611 w 1560"/>
                <a:gd name="T23" fmla="*/ 607 h 993"/>
                <a:gd name="T24" fmla="*/ 471 w 1560"/>
                <a:gd name="T25" fmla="*/ 373 h 993"/>
                <a:gd name="T26" fmla="*/ 0 w 1560"/>
                <a:gd name="T27" fmla="*/ 195 h 993"/>
                <a:gd name="T28" fmla="*/ 344 w 1560"/>
                <a:gd name="T29" fmla="*/ 555 h 993"/>
                <a:gd name="T30" fmla="*/ 493 w 1560"/>
                <a:gd name="T31" fmla="*/ 815 h 993"/>
                <a:gd name="T32" fmla="*/ 275 w 1560"/>
                <a:gd name="T33" fmla="*/ 951 h 993"/>
                <a:gd name="T34" fmla="*/ 575 w 1560"/>
                <a:gd name="T35" fmla="*/ 908 h 993"/>
                <a:gd name="T36" fmla="*/ 576 w 1560"/>
                <a:gd name="T37" fmla="*/ 907 h 993"/>
                <a:gd name="T38" fmla="*/ 641 w 1560"/>
                <a:gd name="T39" fmla="*/ 951 h 993"/>
                <a:gd name="T40" fmla="*/ 918 w 1560"/>
                <a:gd name="T41" fmla="*/ 951 h 993"/>
                <a:gd name="T42" fmla="*/ 983 w 1560"/>
                <a:gd name="T43" fmla="*/ 907 h 993"/>
                <a:gd name="T44" fmla="*/ 985 w 1560"/>
                <a:gd name="T45" fmla="*/ 908 h 993"/>
                <a:gd name="T46" fmla="*/ 1284 w 1560"/>
                <a:gd name="T47" fmla="*/ 951 h 993"/>
                <a:gd name="T48" fmla="*/ 1066 w 1560"/>
                <a:gd name="T49" fmla="*/ 815 h 993"/>
                <a:gd name="T50" fmla="*/ 1215 w 1560"/>
                <a:gd name="T51" fmla="*/ 555 h 993"/>
                <a:gd name="T52" fmla="*/ 1560 w 1560"/>
                <a:gd name="T53" fmla="*/ 195 h 993"/>
                <a:gd name="T54" fmla="*/ 1087 w 1560"/>
                <a:gd name="T55" fmla="*/ 373 h 993"/>
                <a:gd name="T56" fmla="*/ 779 w 1560"/>
                <a:gd name="T57" fmla="*/ 706 h 993"/>
                <a:gd name="T58" fmla="*/ 846 w 1560"/>
                <a:gd name="T59" fmla="*/ 797 h 993"/>
                <a:gd name="T60" fmla="*/ 779 w 1560"/>
                <a:gd name="T61" fmla="*/ 902 h 993"/>
                <a:gd name="T62" fmla="*/ 712 w 1560"/>
                <a:gd name="T63" fmla="*/ 797 h 993"/>
                <a:gd name="T64" fmla="*/ 779 w 1560"/>
                <a:gd name="T65" fmla="*/ 706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0" h="993">
                  <a:moveTo>
                    <a:pt x="1087" y="373"/>
                  </a:moveTo>
                  <a:cubicBezTo>
                    <a:pt x="1027" y="464"/>
                    <a:pt x="983" y="540"/>
                    <a:pt x="947" y="607"/>
                  </a:cubicBezTo>
                  <a:cubicBezTo>
                    <a:pt x="929" y="564"/>
                    <a:pt x="911" y="521"/>
                    <a:pt x="894" y="479"/>
                  </a:cubicBezTo>
                  <a:cubicBezTo>
                    <a:pt x="906" y="454"/>
                    <a:pt x="917" y="427"/>
                    <a:pt x="930" y="399"/>
                  </a:cubicBezTo>
                  <a:cubicBezTo>
                    <a:pt x="1075" y="69"/>
                    <a:pt x="1206" y="83"/>
                    <a:pt x="1206" y="83"/>
                  </a:cubicBezTo>
                  <a:cubicBezTo>
                    <a:pt x="1206" y="83"/>
                    <a:pt x="1039" y="0"/>
                    <a:pt x="881" y="120"/>
                  </a:cubicBezTo>
                  <a:cubicBezTo>
                    <a:pt x="859" y="72"/>
                    <a:pt x="830" y="33"/>
                    <a:pt x="780" y="33"/>
                  </a:cubicBezTo>
                  <a:cubicBezTo>
                    <a:pt x="729" y="33"/>
                    <a:pt x="701" y="72"/>
                    <a:pt x="678" y="120"/>
                  </a:cubicBezTo>
                  <a:cubicBezTo>
                    <a:pt x="520" y="0"/>
                    <a:pt x="353" y="83"/>
                    <a:pt x="353" y="83"/>
                  </a:cubicBezTo>
                  <a:cubicBezTo>
                    <a:pt x="353" y="83"/>
                    <a:pt x="484" y="69"/>
                    <a:pt x="629" y="400"/>
                  </a:cubicBezTo>
                  <a:cubicBezTo>
                    <a:pt x="642" y="427"/>
                    <a:pt x="653" y="454"/>
                    <a:pt x="664" y="479"/>
                  </a:cubicBezTo>
                  <a:cubicBezTo>
                    <a:pt x="647" y="521"/>
                    <a:pt x="630" y="565"/>
                    <a:pt x="611" y="607"/>
                  </a:cubicBezTo>
                  <a:cubicBezTo>
                    <a:pt x="575" y="541"/>
                    <a:pt x="532" y="464"/>
                    <a:pt x="471" y="373"/>
                  </a:cubicBezTo>
                  <a:cubicBezTo>
                    <a:pt x="245" y="29"/>
                    <a:pt x="0" y="195"/>
                    <a:pt x="0" y="195"/>
                  </a:cubicBezTo>
                  <a:cubicBezTo>
                    <a:pt x="0" y="195"/>
                    <a:pt x="139" y="168"/>
                    <a:pt x="344" y="555"/>
                  </a:cubicBezTo>
                  <a:cubicBezTo>
                    <a:pt x="405" y="669"/>
                    <a:pt x="449" y="752"/>
                    <a:pt x="493" y="815"/>
                  </a:cubicBezTo>
                  <a:cubicBezTo>
                    <a:pt x="436" y="886"/>
                    <a:pt x="367" y="938"/>
                    <a:pt x="275" y="951"/>
                  </a:cubicBezTo>
                  <a:cubicBezTo>
                    <a:pt x="377" y="974"/>
                    <a:pt x="483" y="959"/>
                    <a:pt x="575" y="908"/>
                  </a:cubicBezTo>
                  <a:lnTo>
                    <a:pt x="576" y="907"/>
                  </a:lnTo>
                  <a:cubicBezTo>
                    <a:pt x="596" y="924"/>
                    <a:pt x="618" y="938"/>
                    <a:pt x="641" y="951"/>
                  </a:cubicBezTo>
                  <a:cubicBezTo>
                    <a:pt x="728" y="993"/>
                    <a:pt x="831" y="993"/>
                    <a:pt x="918" y="951"/>
                  </a:cubicBezTo>
                  <a:cubicBezTo>
                    <a:pt x="941" y="938"/>
                    <a:pt x="963" y="924"/>
                    <a:pt x="983" y="907"/>
                  </a:cubicBezTo>
                  <a:lnTo>
                    <a:pt x="985" y="908"/>
                  </a:lnTo>
                  <a:cubicBezTo>
                    <a:pt x="1076" y="959"/>
                    <a:pt x="1182" y="974"/>
                    <a:pt x="1284" y="951"/>
                  </a:cubicBezTo>
                  <a:cubicBezTo>
                    <a:pt x="1192" y="938"/>
                    <a:pt x="1123" y="886"/>
                    <a:pt x="1066" y="815"/>
                  </a:cubicBezTo>
                  <a:cubicBezTo>
                    <a:pt x="1110" y="752"/>
                    <a:pt x="1154" y="669"/>
                    <a:pt x="1215" y="555"/>
                  </a:cubicBezTo>
                  <a:cubicBezTo>
                    <a:pt x="1420" y="168"/>
                    <a:pt x="1560" y="195"/>
                    <a:pt x="1560" y="195"/>
                  </a:cubicBezTo>
                  <a:cubicBezTo>
                    <a:pt x="1560" y="195"/>
                    <a:pt x="1314" y="29"/>
                    <a:pt x="1087" y="373"/>
                  </a:cubicBezTo>
                  <a:close/>
                  <a:moveTo>
                    <a:pt x="779" y="706"/>
                  </a:moveTo>
                  <a:cubicBezTo>
                    <a:pt x="799" y="738"/>
                    <a:pt x="821" y="768"/>
                    <a:pt x="846" y="797"/>
                  </a:cubicBezTo>
                  <a:cubicBezTo>
                    <a:pt x="826" y="833"/>
                    <a:pt x="804" y="868"/>
                    <a:pt x="779" y="902"/>
                  </a:cubicBezTo>
                  <a:cubicBezTo>
                    <a:pt x="755" y="868"/>
                    <a:pt x="732" y="833"/>
                    <a:pt x="712" y="797"/>
                  </a:cubicBezTo>
                  <a:cubicBezTo>
                    <a:pt x="737" y="768"/>
                    <a:pt x="759" y="738"/>
                    <a:pt x="779" y="70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0625497" y="1153507"/>
              <a:ext cx="190573" cy="116943"/>
            </a:xfrm>
            <a:custGeom>
              <a:avLst/>
              <a:gdLst>
                <a:gd name="T0" fmla="*/ 373 w 458"/>
                <a:gd name="T1" fmla="*/ 0 h 282"/>
                <a:gd name="T2" fmla="*/ 386 w 458"/>
                <a:gd name="T3" fmla="*/ 30 h 282"/>
                <a:gd name="T4" fmla="*/ 370 w 458"/>
                <a:gd name="T5" fmla="*/ 98 h 282"/>
                <a:gd name="T6" fmla="*/ 342 w 458"/>
                <a:gd name="T7" fmla="*/ 172 h 282"/>
                <a:gd name="T8" fmla="*/ 339 w 458"/>
                <a:gd name="T9" fmla="*/ 164 h 282"/>
                <a:gd name="T10" fmla="*/ 290 w 458"/>
                <a:gd name="T11" fmla="*/ 0 h 282"/>
                <a:gd name="T12" fmla="*/ 189 w 458"/>
                <a:gd name="T13" fmla="*/ 0 h 282"/>
                <a:gd name="T14" fmla="*/ 202 w 458"/>
                <a:gd name="T15" fmla="*/ 30 h 282"/>
                <a:gd name="T16" fmla="*/ 187 w 458"/>
                <a:gd name="T17" fmla="*/ 97 h 282"/>
                <a:gd name="T18" fmla="*/ 160 w 458"/>
                <a:gd name="T19" fmla="*/ 169 h 282"/>
                <a:gd name="T20" fmla="*/ 109 w 458"/>
                <a:gd name="T21" fmla="*/ 0 h 282"/>
                <a:gd name="T22" fmla="*/ 0 w 458"/>
                <a:gd name="T23" fmla="*/ 0 h 282"/>
                <a:gd name="T24" fmla="*/ 54 w 458"/>
                <a:gd name="T25" fmla="*/ 101 h 282"/>
                <a:gd name="T26" fmla="*/ 89 w 458"/>
                <a:gd name="T27" fmla="*/ 219 h 282"/>
                <a:gd name="T28" fmla="*/ 175 w 458"/>
                <a:gd name="T29" fmla="*/ 282 h 282"/>
                <a:gd name="T30" fmla="*/ 235 w 458"/>
                <a:gd name="T31" fmla="*/ 107 h 282"/>
                <a:gd name="T32" fmla="*/ 261 w 458"/>
                <a:gd name="T33" fmla="*/ 190 h 282"/>
                <a:gd name="T34" fmla="*/ 294 w 458"/>
                <a:gd name="T35" fmla="*/ 251 h 282"/>
                <a:gd name="T36" fmla="*/ 357 w 458"/>
                <a:gd name="T37" fmla="*/ 282 h 282"/>
                <a:gd name="T38" fmla="*/ 458 w 458"/>
                <a:gd name="T39" fmla="*/ 0 h 282"/>
                <a:gd name="T40" fmla="*/ 373 w 458"/>
                <a:gd name="T4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282">
                  <a:moveTo>
                    <a:pt x="373" y="0"/>
                  </a:moveTo>
                  <a:cubicBezTo>
                    <a:pt x="381" y="8"/>
                    <a:pt x="385" y="19"/>
                    <a:pt x="386" y="30"/>
                  </a:cubicBezTo>
                  <a:cubicBezTo>
                    <a:pt x="384" y="54"/>
                    <a:pt x="379" y="77"/>
                    <a:pt x="370" y="98"/>
                  </a:cubicBezTo>
                  <a:lnTo>
                    <a:pt x="342" y="172"/>
                  </a:lnTo>
                  <a:lnTo>
                    <a:pt x="339" y="164"/>
                  </a:lnTo>
                  <a:cubicBezTo>
                    <a:pt x="339" y="164"/>
                    <a:pt x="292" y="4"/>
                    <a:pt x="290" y="0"/>
                  </a:cubicBezTo>
                  <a:lnTo>
                    <a:pt x="189" y="0"/>
                  </a:lnTo>
                  <a:cubicBezTo>
                    <a:pt x="197" y="8"/>
                    <a:pt x="201" y="19"/>
                    <a:pt x="202" y="30"/>
                  </a:cubicBezTo>
                  <a:cubicBezTo>
                    <a:pt x="201" y="53"/>
                    <a:pt x="196" y="75"/>
                    <a:pt x="187" y="97"/>
                  </a:cubicBezTo>
                  <a:lnTo>
                    <a:pt x="160" y="169"/>
                  </a:lnTo>
                  <a:lnTo>
                    <a:pt x="109" y="0"/>
                  </a:lnTo>
                  <a:lnTo>
                    <a:pt x="0" y="0"/>
                  </a:lnTo>
                  <a:cubicBezTo>
                    <a:pt x="23" y="21"/>
                    <a:pt x="41" y="54"/>
                    <a:pt x="54" y="101"/>
                  </a:cubicBezTo>
                  <a:cubicBezTo>
                    <a:pt x="73" y="171"/>
                    <a:pt x="85" y="211"/>
                    <a:pt x="89" y="219"/>
                  </a:cubicBezTo>
                  <a:cubicBezTo>
                    <a:pt x="104" y="254"/>
                    <a:pt x="137" y="278"/>
                    <a:pt x="175" y="282"/>
                  </a:cubicBezTo>
                  <a:cubicBezTo>
                    <a:pt x="176" y="278"/>
                    <a:pt x="235" y="107"/>
                    <a:pt x="235" y="107"/>
                  </a:cubicBezTo>
                  <a:lnTo>
                    <a:pt x="261" y="190"/>
                  </a:lnTo>
                  <a:cubicBezTo>
                    <a:pt x="268" y="212"/>
                    <a:pt x="279" y="233"/>
                    <a:pt x="294" y="251"/>
                  </a:cubicBezTo>
                  <a:cubicBezTo>
                    <a:pt x="310" y="269"/>
                    <a:pt x="333" y="280"/>
                    <a:pt x="357" y="282"/>
                  </a:cubicBezTo>
                  <a:cubicBezTo>
                    <a:pt x="358" y="278"/>
                    <a:pt x="455" y="7"/>
                    <a:pt x="458" y="0"/>
                  </a:cubicBezTo>
                  <a:lnTo>
                    <a:pt x="3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10826465" y="1153507"/>
              <a:ext cx="51109" cy="111745"/>
            </a:xfrm>
            <a:custGeom>
              <a:avLst/>
              <a:gdLst>
                <a:gd name="T0" fmla="*/ 0 w 124"/>
                <a:gd name="T1" fmla="*/ 0 h 269"/>
                <a:gd name="T2" fmla="*/ 19 w 124"/>
                <a:gd name="T3" fmla="*/ 52 h 269"/>
                <a:gd name="T4" fmla="*/ 19 w 124"/>
                <a:gd name="T5" fmla="*/ 218 h 269"/>
                <a:gd name="T6" fmla="*/ 3 w 124"/>
                <a:gd name="T7" fmla="*/ 269 h 269"/>
                <a:gd name="T8" fmla="*/ 119 w 124"/>
                <a:gd name="T9" fmla="*/ 269 h 269"/>
                <a:gd name="T10" fmla="*/ 106 w 124"/>
                <a:gd name="T11" fmla="*/ 248 h 269"/>
                <a:gd name="T12" fmla="*/ 102 w 124"/>
                <a:gd name="T13" fmla="*/ 218 h 269"/>
                <a:gd name="T14" fmla="*/ 102 w 124"/>
                <a:gd name="T15" fmla="*/ 52 h 269"/>
                <a:gd name="T16" fmla="*/ 124 w 124"/>
                <a:gd name="T17" fmla="*/ 0 h 269"/>
                <a:gd name="T18" fmla="*/ 0 w 124"/>
                <a:gd name="T1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269">
                  <a:moveTo>
                    <a:pt x="0" y="0"/>
                  </a:moveTo>
                  <a:cubicBezTo>
                    <a:pt x="13" y="14"/>
                    <a:pt x="20" y="33"/>
                    <a:pt x="19" y="52"/>
                  </a:cubicBezTo>
                  <a:lnTo>
                    <a:pt x="19" y="218"/>
                  </a:lnTo>
                  <a:cubicBezTo>
                    <a:pt x="20" y="236"/>
                    <a:pt x="14" y="254"/>
                    <a:pt x="3" y="269"/>
                  </a:cubicBezTo>
                  <a:lnTo>
                    <a:pt x="119" y="269"/>
                  </a:lnTo>
                  <a:cubicBezTo>
                    <a:pt x="114" y="262"/>
                    <a:pt x="110" y="255"/>
                    <a:pt x="106" y="248"/>
                  </a:cubicBezTo>
                  <a:cubicBezTo>
                    <a:pt x="103" y="238"/>
                    <a:pt x="102" y="228"/>
                    <a:pt x="102" y="218"/>
                  </a:cubicBezTo>
                  <a:lnTo>
                    <a:pt x="102" y="52"/>
                  </a:lnTo>
                  <a:cubicBezTo>
                    <a:pt x="102" y="32"/>
                    <a:pt x="110" y="14"/>
                    <a:pt x="1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0896631" y="1153507"/>
              <a:ext cx="98752" cy="111745"/>
            </a:xfrm>
            <a:custGeom>
              <a:avLst/>
              <a:gdLst>
                <a:gd name="T0" fmla="*/ 3 w 238"/>
                <a:gd name="T1" fmla="*/ 0 h 269"/>
                <a:gd name="T2" fmla="*/ 20 w 238"/>
                <a:gd name="T3" fmla="*/ 51 h 269"/>
                <a:gd name="T4" fmla="*/ 20 w 238"/>
                <a:gd name="T5" fmla="*/ 218 h 269"/>
                <a:gd name="T6" fmla="*/ 0 w 238"/>
                <a:gd name="T7" fmla="*/ 269 h 269"/>
                <a:gd name="T8" fmla="*/ 215 w 238"/>
                <a:gd name="T9" fmla="*/ 269 h 269"/>
                <a:gd name="T10" fmla="*/ 238 w 238"/>
                <a:gd name="T11" fmla="*/ 202 h 269"/>
                <a:gd name="T12" fmla="*/ 138 w 238"/>
                <a:gd name="T13" fmla="*/ 220 h 269"/>
                <a:gd name="T14" fmla="*/ 106 w 238"/>
                <a:gd name="T15" fmla="*/ 219 h 269"/>
                <a:gd name="T16" fmla="*/ 103 w 238"/>
                <a:gd name="T17" fmla="*/ 219 h 269"/>
                <a:gd name="T18" fmla="*/ 103 w 238"/>
                <a:gd name="T19" fmla="*/ 52 h 269"/>
                <a:gd name="T20" fmla="*/ 121 w 238"/>
                <a:gd name="T21" fmla="*/ 0 h 269"/>
                <a:gd name="T22" fmla="*/ 3 w 238"/>
                <a:gd name="T2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269">
                  <a:moveTo>
                    <a:pt x="3" y="0"/>
                  </a:moveTo>
                  <a:cubicBezTo>
                    <a:pt x="14" y="15"/>
                    <a:pt x="20" y="33"/>
                    <a:pt x="20" y="51"/>
                  </a:cubicBezTo>
                  <a:lnTo>
                    <a:pt x="20" y="218"/>
                  </a:lnTo>
                  <a:cubicBezTo>
                    <a:pt x="21" y="237"/>
                    <a:pt x="13" y="255"/>
                    <a:pt x="0" y="269"/>
                  </a:cubicBezTo>
                  <a:lnTo>
                    <a:pt x="215" y="269"/>
                  </a:lnTo>
                  <a:cubicBezTo>
                    <a:pt x="216" y="266"/>
                    <a:pt x="234" y="213"/>
                    <a:pt x="238" y="202"/>
                  </a:cubicBezTo>
                  <a:cubicBezTo>
                    <a:pt x="216" y="214"/>
                    <a:pt x="182" y="220"/>
                    <a:pt x="138" y="220"/>
                  </a:cubicBezTo>
                  <a:cubicBezTo>
                    <a:pt x="128" y="220"/>
                    <a:pt x="118" y="220"/>
                    <a:pt x="106" y="219"/>
                  </a:cubicBezTo>
                  <a:lnTo>
                    <a:pt x="103" y="219"/>
                  </a:lnTo>
                  <a:lnTo>
                    <a:pt x="103" y="52"/>
                  </a:lnTo>
                  <a:cubicBezTo>
                    <a:pt x="103" y="33"/>
                    <a:pt x="109" y="15"/>
                    <a:pt x="12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11008376" y="1153507"/>
              <a:ext cx="99618" cy="111745"/>
            </a:xfrm>
            <a:custGeom>
              <a:avLst/>
              <a:gdLst>
                <a:gd name="T0" fmla="*/ 3 w 238"/>
                <a:gd name="T1" fmla="*/ 0 h 269"/>
                <a:gd name="T2" fmla="*/ 20 w 238"/>
                <a:gd name="T3" fmla="*/ 51 h 269"/>
                <a:gd name="T4" fmla="*/ 20 w 238"/>
                <a:gd name="T5" fmla="*/ 218 h 269"/>
                <a:gd name="T6" fmla="*/ 0 w 238"/>
                <a:gd name="T7" fmla="*/ 269 h 269"/>
                <a:gd name="T8" fmla="*/ 215 w 238"/>
                <a:gd name="T9" fmla="*/ 269 h 269"/>
                <a:gd name="T10" fmla="*/ 238 w 238"/>
                <a:gd name="T11" fmla="*/ 202 h 269"/>
                <a:gd name="T12" fmla="*/ 138 w 238"/>
                <a:gd name="T13" fmla="*/ 220 h 269"/>
                <a:gd name="T14" fmla="*/ 106 w 238"/>
                <a:gd name="T15" fmla="*/ 219 h 269"/>
                <a:gd name="T16" fmla="*/ 103 w 238"/>
                <a:gd name="T17" fmla="*/ 219 h 269"/>
                <a:gd name="T18" fmla="*/ 103 w 238"/>
                <a:gd name="T19" fmla="*/ 52 h 269"/>
                <a:gd name="T20" fmla="*/ 121 w 238"/>
                <a:gd name="T21" fmla="*/ 0 h 269"/>
                <a:gd name="T22" fmla="*/ 3 w 238"/>
                <a:gd name="T2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269">
                  <a:moveTo>
                    <a:pt x="3" y="0"/>
                  </a:moveTo>
                  <a:cubicBezTo>
                    <a:pt x="14" y="15"/>
                    <a:pt x="20" y="33"/>
                    <a:pt x="20" y="51"/>
                  </a:cubicBezTo>
                  <a:lnTo>
                    <a:pt x="20" y="218"/>
                  </a:lnTo>
                  <a:cubicBezTo>
                    <a:pt x="20" y="237"/>
                    <a:pt x="13" y="255"/>
                    <a:pt x="0" y="269"/>
                  </a:cubicBezTo>
                  <a:lnTo>
                    <a:pt x="215" y="269"/>
                  </a:lnTo>
                  <a:cubicBezTo>
                    <a:pt x="216" y="266"/>
                    <a:pt x="234" y="213"/>
                    <a:pt x="238" y="202"/>
                  </a:cubicBezTo>
                  <a:cubicBezTo>
                    <a:pt x="215" y="214"/>
                    <a:pt x="182" y="220"/>
                    <a:pt x="138" y="220"/>
                  </a:cubicBezTo>
                  <a:cubicBezTo>
                    <a:pt x="128" y="220"/>
                    <a:pt x="117" y="220"/>
                    <a:pt x="106" y="219"/>
                  </a:cubicBezTo>
                  <a:lnTo>
                    <a:pt x="103" y="219"/>
                  </a:lnTo>
                  <a:lnTo>
                    <a:pt x="103" y="52"/>
                  </a:lnTo>
                  <a:cubicBezTo>
                    <a:pt x="103" y="33"/>
                    <a:pt x="109" y="15"/>
                    <a:pt x="12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11174694" y="1150042"/>
              <a:ext cx="124739" cy="116076"/>
            </a:xfrm>
            <a:custGeom>
              <a:avLst/>
              <a:gdLst>
                <a:gd name="T0" fmla="*/ 194 w 300"/>
                <a:gd name="T1" fmla="*/ 127 h 279"/>
                <a:gd name="T2" fmla="*/ 213 w 300"/>
                <a:gd name="T3" fmla="*/ 166 h 279"/>
                <a:gd name="T4" fmla="*/ 213 w 300"/>
                <a:gd name="T5" fmla="*/ 237 h 279"/>
                <a:gd name="T6" fmla="*/ 192 w 300"/>
                <a:gd name="T7" fmla="*/ 238 h 279"/>
                <a:gd name="T8" fmla="*/ 117 w 300"/>
                <a:gd name="T9" fmla="*/ 202 h 279"/>
                <a:gd name="T10" fmla="*/ 98 w 300"/>
                <a:gd name="T11" fmla="*/ 131 h 279"/>
                <a:gd name="T12" fmla="*/ 120 w 300"/>
                <a:gd name="T13" fmla="*/ 70 h 279"/>
                <a:gd name="T14" fmla="*/ 192 w 300"/>
                <a:gd name="T15" fmla="*/ 45 h 279"/>
                <a:gd name="T16" fmla="*/ 279 w 300"/>
                <a:gd name="T17" fmla="*/ 66 h 279"/>
                <a:gd name="T18" fmla="*/ 279 w 300"/>
                <a:gd name="T19" fmla="*/ 9 h 279"/>
                <a:gd name="T20" fmla="*/ 190 w 300"/>
                <a:gd name="T21" fmla="*/ 2 h 279"/>
                <a:gd name="T22" fmla="*/ 56 w 300"/>
                <a:gd name="T23" fmla="*/ 39 h 279"/>
                <a:gd name="T24" fmla="*/ 1 w 300"/>
                <a:gd name="T25" fmla="*/ 142 h 279"/>
                <a:gd name="T26" fmla="*/ 57 w 300"/>
                <a:gd name="T27" fmla="*/ 244 h 279"/>
                <a:gd name="T28" fmla="*/ 192 w 300"/>
                <a:gd name="T29" fmla="*/ 279 h 279"/>
                <a:gd name="T30" fmla="*/ 300 w 300"/>
                <a:gd name="T31" fmla="*/ 267 h 279"/>
                <a:gd name="T32" fmla="*/ 300 w 300"/>
                <a:gd name="T33" fmla="*/ 127 h 279"/>
                <a:gd name="T34" fmla="*/ 194 w 300"/>
                <a:gd name="T35" fmla="*/ 1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0" h="279">
                  <a:moveTo>
                    <a:pt x="194" y="127"/>
                  </a:moveTo>
                  <a:cubicBezTo>
                    <a:pt x="207" y="136"/>
                    <a:pt x="214" y="150"/>
                    <a:pt x="213" y="166"/>
                  </a:cubicBezTo>
                  <a:lnTo>
                    <a:pt x="213" y="237"/>
                  </a:lnTo>
                  <a:cubicBezTo>
                    <a:pt x="206" y="238"/>
                    <a:pt x="199" y="238"/>
                    <a:pt x="192" y="238"/>
                  </a:cubicBezTo>
                  <a:cubicBezTo>
                    <a:pt x="163" y="240"/>
                    <a:pt x="135" y="226"/>
                    <a:pt x="117" y="202"/>
                  </a:cubicBezTo>
                  <a:cubicBezTo>
                    <a:pt x="104" y="181"/>
                    <a:pt x="97" y="156"/>
                    <a:pt x="98" y="131"/>
                  </a:cubicBezTo>
                  <a:cubicBezTo>
                    <a:pt x="96" y="108"/>
                    <a:pt x="104" y="86"/>
                    <a:pt x="120" y="70"/>
                  </a:cubicBezTo>
                  <a:cubicBezTo>
                    <a:pt x="139" y="52"/>
                    <a:pt x="166" y="43"/>
                    <a:pt x="192" y="45"/>
                  </a:cubicBezTo>
                  <a:cubicBezTo>
                    <a:pt x="222" y="45"/>
                    <a:pt x="260" y="52"/>
                    <a:pt x="279" y="66"/>
                  </a:cubicBezTo>
                  <a:lnTo>
                    <a:pt x="279" y="9"/>
                  </a:lnTo>
                  <a:cubicBezTo>
                    <a:pt x="250" y="4"/>
                    <a:pt x="220" y="2"/>
                    <a:pt x="190" y="2"/>
                  </a:cubicBezTo>
                  <a:cubicBezTo>
                    <a:pt x="142" y="0"/>
                    <a:pt x="96" y="13"/>
                    <a:pt x="56" y="39"/>
                  </a:cubicBezTo>
                  <a:cubicBezTo>
                    <a:pt x="21" y="62"/>
                    <a:pt x="1" y="100"/>
                    <a:pt x="1" y="142"/>
                  </a:cubicBezTo>
                  <a:cubicBezTo>
                    <a:pt x="0" y="183"/>
                    <a:pt x="21" y="222"/>
                    <a:pt x="57" y="244"/>
                  </a:cubicBezTo>
                  <a:cubicBezTo>
                    <a:pt x="91" y="267"/>
                    <a:pt x="137" y="279"/>
                    <a:pt x="192" y="279"/>
                  </a:cubicBezTo>
                  <a:cubicBezTo>
                    <a:pt x="228" y="279"/>
                    <a:pt x="265" y="275"/>
                    <a:pt x="300" y="267"/>
                  </a:cubicBezTo>
                  <a:lnTo>
                    <a:pt x="300" y="127"/>
                  </a:lnTo>
                  <a:lnTo>
                    <a:pt x="194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1444096" y="1150909"/>
              <a:ext cx="142930" cy="116943"/>
            </a:xfrm>
            <a:custGeom>
              <a:avLst/>
              <a:gdLst>
                <a:gd name="T0" fmla="*/ 341 w 343"/>
                <a:gd name="T1" fmla="*/ 139 h 280"/>
                <a:gd name="T2" fmla="*/ 291 w 343"/>
                <a:gd name="T3" fmla="*/ 241 h 280"/>
                <a:gd name="T4" fmla="*/ 168 w 343"/>
                <a:gd name="T5" fmla="*/ 278 h 280"/>
                <a:gd name="T6" fmla="*/ 49 w 343"/>
                <a:gd name="T7" fmla="*/ 241 h 280"/>
                <a:gd name="T8" fmla="*/ 1 w 343"/>
                <a:gd name="T9" fmla="*/ 140 h 280"/>
                <a:gd name="T10" fmla="*/ 52 w 343"/>
                <a:gd name="T11" fmla="*/ 39 h 280"/>
                <a:gd name="T12" fmla="*/ 174 w 343"/>
                <a:gd name="T13" fmla="*/ 1 h 280"/>
                <a:gd name="T14" fmla="*/ 294 w 343"/>
                <a:gd name="T15" fmla="*/ 38 h 280"/>
                <a:gd name="T16" fmla="*/ 341 w 343"/>
                <a:gd name="T17" fmla="*/ 139 h 280"/>
                <a:gd name="T18" fmla="*/ 252 w 343"/>
                <a:gd name="T19" fmla="*/ 153 h 280"/>
                <a:gd name="T20" fmla="*/ 234 w 343"/>
                <a:gd name="T21" fmla="*/ 80 h 280"/>
                <a:gd name="T22" fmla="*/ 168 w 343"/>
                <a:gd name="T23" fmla="*/ 41 h 280"/>
                <a:gd name="T24" fmla="*/ 109 w 343"/>
                <a:gd name="T25" fmla="*/ 69 h 280"/>
                <a:gd name="T26" fmla="*/ 90 w 343"/>
                <a:gd name="T27" fmla="*/ 128 h 280"/>
                <a:gd name="T28" fmla="*/ 109 w 343"/>
                <a:gd name="T29" fmla="*/ 199 h 280"/>
                <a:gd name="T30" fmla="*/ 234 w 343"/>
                <a:gd name="T31" fmla="*/ 211 h 280"/>
                <a:gd name="T32" fmla="*/ 252 w 343"/>
                <a:gd name="T33" fmla="*/ 15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3" h="280">
                  <a:moveTo>
                    <a:pt x="341" y="139"/>
                  </a:moveTo>
                  <a:cubicBezTo>
                    <a:pt x="342" y="179"/>
                    <a:pt x="323" y="217"/>
                    <a:pt x="291" y="241"/>
                  </a:cubicBezTo>
                  <a:cubicBezTo>
                    <a:pt x="255" y="266"/>
                    <a:pt x="212" y="279"/>
                    <a:pt x="168" y="278"/>
                  </a:cubicBezTo>
                  <a:cubicBezTo>
                    <a:pt x="125" y="280"/>
                    <a:pt x="83" y="266"/>
                    <a:pt x="49" y="241"/>
                  </a:cubicBezTo>
                  <a:cubicBezTo>
                    <a:pt x="18" y="217"/>
                    <a:pt x="0" y="179"/>
                    <a:pt x="1" y="140"/>
                  </a:cubicBezTo>
                  <a:cubicBezTo>
                    <a:pt x="0" y="100"/>
                    <a:pt x="19" y="62"/>
                    <a:pt x="52" y="39"/>
                  </a:cubicBezTo>
                  <a:cubicBezTo>
                    <a:pt x="87" y="13"/>
                    <a:pt x="130" y="0"/>
                    <a:pt x="174" y="1"/>
                  </a:cubicBezTo>
                  <a:cubicBezTo>
                    <a:pt x="224" y="1"/>
                    <a:pt x="264" y="13"/>
                    <a:pt x="294" y="38"/>
                  </a:cubicBezTo>
                  <a:cubicBezTo>
                    <a:pt x="325" y="62"/>
                    <a:pt x="343" y="99"/>
                    <a:pt x="341" y="139"/>
                  </a:cubicBezTo>
                  <a:close/>
                  <a:moveTo>
                    <a:pt x="252" y="153"/>
                  </a:moveTo>
                  <a:cubicBezTo>
                    <a:pt x="252" y="127"/>
                    <a:pt x="246" y="102"/>
                    <a:pt x="234" y="80"/>
                  </a:cubicBezTo>
                  <a:cubicBezTo>
                    <a:pt x="221" y="56"/>
                    <a:pt x="196" y="40"/>
                    <a:pt x="168" y="41"/>
                  </a:cubicBezTo>
                  <a:cubicBezTo>
                    <a:pt x="145" y="40"/>
                    <a:pt x="123" y="51"/>
                    <a:pt x="109" y="69"/>
                  </a:cubicBezTo>
                  <a:cubicBezTo>
                    <a:pt x="96" y="86"/>
                    <a:pt x="89" y="107"/>
                    <a:pt x="90" y="128"/>
                  </a:cubicBezTo>
                  <a:cubicBezTo>
                    <a:pt x="90" y="153"/>
                    <a:pt x="96" y="177"/>
                    <a:pt x="109" y="199"/>
                  </a:cubicBezTo>
                  <a:cubicBezTo>
                    <a:pt x="135" y="245"/>
                    <a:pt x="199" y="251"/>
                    <a:pt x="234" y="211"/>
                  </a:cubicBezTo>
                  <a:cubicBezTo>
                    <a:pt x="246" y="194"/>
                    <a:pt x="253" y="174"/>
                    <a:pt x="252" y="1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11600885" y="1152641"/>
              <a:ext cx="123873" cy="113478"/>
            </a:xfrm>
            <a:custGeom>
              <a:avLst/>
              <a:gdLst>
                <a:gd name="T0" fmla="*/ 296 w 296"/>
                <a:gd name="T1" fmla="*/ 269 h 272"/>
                <a:gd name="T2" fmla="*/ 277 w 296"/>
                <a:gd name="T3" fmla="*/ 218 h 272"/>
                <a:gd name="T4" fmla="*/ 277 w 296"/>
                <a:gd name="T5" fmla="*/ 0 h 272"/>
                <a:gd name="T6" fmla="*/ 177 w 296"/>
                <a:gd name="T7" fmla="*/ 0 h 272"/>
                <a:gd name="T8" fmla="*/ 193 w 296"/>
                <a:gd name="T9" fmla="*/ 52 h 272"/>
                <a:gd name="T10" fmla="*/ 193 w 296"/>
                <a:gd name="T11" fmla="*/ 156 h 272"/>
                <a:gd name="T12" fmla="*/ 145 w 296"/>
                <a:gd name="T13" fmla="*/ 224 h 272"/>
                <a:gd name="T14" fmla="*/ 103 w 296"/>
                <a:gd name="T15" fmla="*/ 171 h 272"/>
                <a:gd name="T16" fmla="*/ 103 w 296"/>
                <a:gd name="T17" fmla="*/ 0 h 272"/>
                <a:gd name="T18" fmla="*/ 0 w 296"/>
                <a:gd name="T19" fmla="*/ 0 h 272"/>
                <a:gd name="T20" fmla="*/ 22 w 296"/>
                <a:gd name="T21" fmla="*/ 52 h 272"/>
                <a:gd name="T22" fmla="*/ 22 w 296"/>
                <a:gd name="T23" fmla="*/ 185 h 272"/>
                <a:gd name="T24" fmla="*/ 35 w 296"/>
                <a:gd name="T25" fmla="*/ 238 h 272"/>
                <a:gd name="T26" fmla="*/ 108 w 296"/>
                <a:gd name="T27" fmla="*/ 271 h 272"/>
                <a:gd name="T28" fmla="*/ 193 w 296"/>
                <a:gd name="T29" fmla="*/ 233 h 272"/>
                <a:gd name="T30" fmla="*/ 193 w 296"/>
                <a:gd name="T31" fmla="*/ 269 h 272"/>
                <a:gd name="T32" fmla="*/ 296 w 296"/>
                <a:gd name="T33" fmla="*/ 26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272">
                  <a:moveTo>
                    <a:pt x="296" y="269"/>
                  </a:moveTo>
                  <a:cubicBezTo>
                    <a:pt x="283" y="255"/>
                    <a:pt x="276" y="237"/>
                    <a:pt x="277" y="218"/>
                  </a:cubicBezTo>
                  <a:lnTo>
                    <a:pt x="277" y="0"/>
                  </a:lnTo>
                  <a:lnTo>
                    <a:pt x="177" y="0"/>
                  </a:lnTo>
                  <a:cubicBezTo>
                    <a:pt x="187" y="15"/>
                    <a:pt x="193" y="33"/>
                    <a:pt x="193" y="52"/>
                  </a:cubicBezTo>
                  <a:lnTo>
                    <a:pt x="193" y="156"/>
                  </a:lnTo>
                  <a:cubicBezTo>
                    <a:pt x="193" y="203"/>
                    <a:pt x="177" y="224"/>
                    <a:pt x="145" y="224"/>
                  </a:cubicBezTo>
                  <a:cubicBezTo>
                    <a:pt x="117" y="224"/>
                    <a:pt x="103" y="206"/>
                    <a:pt x="103" y="171"/>
                  </a:cubicBezTo>
                  <a:lnTo>
                    <a:pt x="103" y="0"/>
                  </a:lnTo>
                  <a:lnTo>
                    <a:pt x="0" y="0"/>
                  </a:lnTo>
                  <a:cubicBezTo>
                    <a:pt x="14" y="14"/>
                    <a:pt x="22" y="32"/>
                    <a:pt x="22" y="52"/>
                  </a:cubicBezTo>
                  <a:lnTo>
                    <a:pt x="22" y="185"/>
                  </a:lnTo>
                  <a:cubicBezTo>
                    <a:pt x="22" y="203"/>
                    <a:pt x="26" y="222"/>
                    <a:pt x="35" y="238"/>
                  </a:cubicBezTo>
                  <a:cubicBezTo>
                    <a:pt x="50" y="260"/>
                    <a:pt x="71" y="271"/>
                    <a:pt x="108" y="271"/>
                  </a:cubicBezTo>
                  <a:cubicBezTo>
                    <a:pt x="141" y="272"/>
                    <a:pt x="172" y="258"/>
                    <a:pt x="193" y="233"/>
                  </a:cubicBezTo>
                  <a:lnTo>
                    <a:pt x="193" y="269"/>
                  </a:lnTo>
                  <a:lnTo>
                    <a:pt x="296" y="2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4" name="Freeform 13"/>
            <p:cNvSpPr>
              <a:spLocks noEditPoints="1"/>
            </p:cNvSpPr>
            <p:nvPr userDrawn="1"/>
          </p:nvSpPr>
          <p:spPr bwMode="auto">
            <a:xfrm>
              <a:off x="11321089" y="1153507"/>
              <a:ext cx="128204" cy="111745"/>
            </a:xfrm>
            <a:custGeom>
              <a:avLst/>
              <a:gdLst>
                <a:gd name="T0" fmla="*/ 229 w 307"/>
                <a:gd name="T1" fmla="*/ 205 h 269"/>
                <a:gd name="T2" fmla="*/ 187 w 307"/>
                <a:gd name="T3" fmla="*/ 154 h 269"/>
                <a:gd name="T4" fmla="*/ 221 w 307"/>
                <a:gd name="T5" fmla="*/ 141 h 269"/>
                <a:gd name="T6" fmla="*/ 221 w 307"/>
                <a:gd name="T7" fmla="*/ 15 h 269"/>
                <a:gd name="T8" fmla="*/ 154 w 307"/>
                <a:gd name="T9" fmla="*/ 0 h 269"/>
                <a:gd name="T10" fmla="*/ 4 w 307"/>
                <a:gd name="T11" fmla="*/ 0 h 269"/>
                <a:gd name="T12" fmla="*/ 21 w 307"/>
                <a:gd name="T13" fmla="*/ 52 h 269"/>
                <a:gd name="T14" fmla="*/ 21 w 307"/>
                <a:gd name="T15" fmla="*/ 217 h 269"/>
                <a:gd name="T16" fmla="*/ 0 w 307"/>
                <a:gd name="T17" fmla="*/ 268 h 269"/>
                <a:gd name="T18" fmla="*/ 124 w 307"/>
                <a:gd name="T19" fmla="*/ 268 h 269"/>
                <a:gd name="T20" fmla="*/ 104 w 307"/>
                <a:gd name="T21" fmla="*/ 217 h 269"/>
                <a:gd name="T22" fmla="*/ 104 w 307"/>
                <a:gd name="T23" fmla="*/ 174 h 269"/>
                <a:gd name="T24" fmla="*/ 164 w 307"/>
                <a:gd name="T25" fmla="*/ 241 h 269"/>
                <a:gd name="T26" fmla="*/ 190 w 307"/>
                <a:gd name="T27" fmla="*/ 262 h 269"/>
                <a:gd name="T28" fmla="*/ 225 w 307"/>
                <a:gd name="T29" fmla="*/ 268 h 269"/>
                <a:gd name="T30" fmla="*/ 307 w 307"/>
                <a:gd name="T31" fmla="*/ 268 h 269"/>
                <a:gd name="T32" fmla="*/ 229 w 307"/>
                <a:gd name="T33" fmla="*/ 205 h 269"/>
                <a:gd name="T34" fmla="*/ 104 w 307"/>
                <a:gd name="T35" fmla="*/ 36 h 269"/>
                <a:gd name="T36" fmla="*/ 126 w 307"/>
                <a:gd name="T37" fmla="*/ 36 h 269"/>
                <a:gd name="T38" fmla="*/ 169 w 307"/>
                <a:gd name="T39" fmla="*/ 85 h 269"/>
                <a:gd name="T40" fmla="*/ 116 w 307"/>
                <a:gd name="T41" fmla="*/ 138 h 269"/>
                <a:gd name="T42" fmla="*/ 104 w 307"/>
                <a:gd name="T43" fmla="*/ 138 h 269"/>
                <a:gd name="T44" fmla="*/ 104 w 307"/>
                <a:gd name="T45" fmla="*/ 3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" h="269">
                  <a:moveTo>
                    <a:pt x="229" y="205"/>
                  </a:moveTo>
                  <a:cubicBezTo>
                    <a:pt x="215" y="188"/>
                    <a:pt x="199" y="171"/>
                    <a:pt x="187" y="154"/>
                  </a:cubicBezTo>
                  <a:cubicBezTo>
                    <a:pt x="199" y="151"/>
                    <a:pt x="211" y="147"/>
                    <a:pt x="221" y="141"/>
                  </a:cubicBezTo>
                  <a:cubicBezTo>
                    <a:pt x="264" y="110"/>
                    <a:pt x="264" y="46"/>
                    <a:pt x="221" y="15"/>
                  </a:cubicBezTo>
                  <a:cubicBezTo>
                    <a:pt x="204" y="4"/>
                    <a:pt x="185" y="0"/>
                    <a:pt x="154" y="0"/>
                  </a:cubicBezTo>
                  <a:lnTo>
                    <a:pt x="4" y="0"/>
                  </a:lnTo>
                  <a:cubicBezTo>
                    <a:pt x="15" y="15"/>
                    <a:pt x="21" y="33"/>
                    <a:pt x="21" y="52"/>
                  </a:cubicBezTo>
                  <a:lnTo>
                    <a:pt x="21" y="217"/>
                  </a:lnTo>
                  <a:cubicBezTo>
                    <a:pt x="21" y="236"/>
                    <a:pt x="14" y="255"/>
                    <a:pt x="0" y="268"/>
                  </a:cubicBezTo>
                  <a:lnTo>
                    <a:pt x="124" y="268"/>
                  </a:lnTo>
                  <a:cubicBezTo>
                    <a:pt x="110" y="255"/>
                    <a:pt x="103" y="236"/>
                    <a:pt x="104" y="217"/>
                  </a:cubicBezTo>
                  <a:lnTo>
                    <a:pt x="104" y="174"/>
                  </a:lnTo>
                  <a:lnTo>
                    <a:pt x="164" y="241"/>
                  </a:lnTo>
                  <a:cubicBezTo>
                    <a:pt x="171" y="250"/>
                    <a:pt x="180" y="257"/>
                    <a:pt x="190" y="262"/>
                  </a:cubicBezTo>
                  <a:cubicBezTo>
                    <a:pt x="201" y="267"/>
                    <a:pt x="213" y="269"/>
                    <a:pt x="225" y="268"/>
                  </a:cubicBezTo>
                  <a:lnTo>
                    <a:pt x="307" y="268"/>
                  </a:lnTo>
                  <a:cubicBezTo>
                    <a:pt x="285" y="261"/>
                    <a:pt x="255" y="233"/>
                    <a:pt x="229" y="205"/>
                  </a:cubicBezTo>
                  <a:close/>
                  <a:moveTo>
                    <a:pt x="104" y="36"/>
                  </a:moveTo>
                  <a:lnTo>
                    <a:pt x="126" y="36"/>
                  </a:lnTo>
                  <a:cubicBezTo>
                    <a:pt x="155" y="36"/>
                    <a:pt x="169" y="59"/>
                    <a:pt x="169" y="85"/>
                  </a:cubicBezTo>
                  <a:cubicBezTo>
                    <a:pt x="170" y="114"/>
                    <a:pt x="146" y="139"/>
                    <a:pt x="116" y="138"/>
                  </a:cubicBezTo>
                  <a:lnTo>
                    <a:pt x="104" y="138"/>
                  </a:lnTo>
                  <a:lnTo>
                    <a:pt x="10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5" name="Freeform 14"/>
            <p:cNvSpPr>
              <a:spLocks noEditPoints="1"/>
            </p:cNvSpPr>
            <p:nvPr userDrawn="1"/>
          </p:nvSpPr>
          <p:spPr bwMode="auto">
            <a:xfrm>
              <a:off x="11743815" y="1153507"/>
              <a:ext cx="105682" cy="111745"/>
            </a:xfrm>
            <a:custGeom>
              <a:avLst/>
              <a:gdLst>
                <a:gd name="T0" fmla="*/ 122 w 255"/>
                <a:gd name="T1" fmla="*/ 166 h 268"/>
                <a:gd name="T2" fmla="*/ 219 w 255"/>
                <a:gd name="T3" fmla="*/ 146 h 268"/>
                <a:gd name="T4" fmla="*/ 254 w 255"/>
                <a:gd name="T5" fmla="*/ 79 h 268"/>
                <a:gd name="T6" fmla="*/ 221 w 255"/>
                <a:gd name="T7" fmla="*/ 15 h 268"/>
                <a:gd name="T8" fmla="*/ 154 w 255"/>
                <a:gd name="T9" fmla="*/ 0 h 268"/>
                <a:gd name="T10" fmla="*/ 4 w 255"/>
                <a:gd name="T11" fmla="*/ 0 h 268"/>
                <a:gd name="T12" fmla="*/ 21 w 255"/>
                <a:gd name="T13" fmla="*/ 51 h 268"/>
                <a:gd name="T14" fmla="*/ 21 w 255"/>
                <a:gd name="T15" fmla="*/ 217 h 268"/>
                <a:gd name="T16" fmla="*/ 0 w 255"/>
                <a:gd name="T17" fmla="*/ 268 h 268"/>
                <a:gd name="T18" fmla="*/ 124 w 255"/>
                <a:gd name="T19" fmla="*/ 268 h 268"/>
                <a:gd name="T20" fmla="*/ 104 w 255"/>
                <a:gd name="T21" fmla="*/ 217 h 268"/>
                <a:gd name="T22" fmla="*/ 104 w 255"/>
                <a:gd name="T23" fmla="*/ 167 h 268"/>
                <a:gd name="T24" fmla="*/ 122 w 255"/>
                <a:gd name="T25" fmla="*/ 166 h 268"/>
                <a:gd name="T26" fmla="*/ 104 w 255"/>
                <a:gd name="T27" fmla="*/ 36 h 268"/>
                <a:gd name="T28" fmla="*/ 126 w 255"/>
                <a:gd name="T29" fmla="*/ 36 h 268"/>
                <a:gd name="T30" fmla="*/ 169 w 255"/>
                <a:gd name="T31" fmla="*/ 85 h 268"/>
                <a:gd name="T32" fmla="*/ 116 w 255"/>
                <a:gd name="T33" fmla="*/ 138 h 268"/>
                <a:gd name="T34" fmla="*/ 104 w 255"/>
                <a:gd name="T35" fmla="*/ 138 h 268"/>
                <a:gd name="T36" fmla="*/ 104 w 255"/>
                <a:gd name="T37" fmla="*/ 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5" h="268">
                  <a:moveTo>
                    <a:pt x="122" y="166"/>
                  </a:moveTo>
                  <a:cubicBezTo>
                    <a:pt x="187" y="166"/>
                    <a:pt x="210" y="152"/>
                    <a:pt x="219" y="146"/>
                  </a:cubicBezTo>
                  <a:cubicBezTo>
                    <a:pt x="242" y="131"/>
                    <a:pt x="255" y="106"/>
                    <a:pt x="254" y="79"/>
                  </a:cubicBezTo>
                  <a:cubicBezTo>
                    <a:pt x="254" y="53"/>
                    <a:pt x="242" y="29"/>
                    <a:pt x="221" y="15"/>
                  </a:cubicBezTo>
                  <a:cubicBezTo>
                    <a:pt x="204" y="3"/>
                    <a:pt x="185" y="0"/>
                    <a:pt x="154" y="0"/>
                  </a:cubicBezTo>
                  <a:lnTo>
                    <a:pt x="4" y="0"/>
                  </a:lnTo>
                  <a:cubicBezTo>
                    <a:pt x="15" y="14"/>
                    <a:pt x="21" y="33"/>
                    <a:pt x="21" y="51"/>
                  </a:cubicBezTo>
                  <a:lnTo>
                    <a:pt x="21" y="217"/>
                  </a:lnTo>
                  <a:cubicBezTo>
                    <a:pt x="21" y="236"/>
                    <a:pt x="14" y="255"/>
                    <a:pt x="0" y="268"/>
                  </a:cubicBezTo>
                  <a:lnTo>
                    <a:pt x="124" y="268"/>
                  </a:lnTo>
                  <a:cubicBezTo>
                    <a:pt x="110" y="255"/>
                    <a:pt x="102" y="236"/>
                    <a:pt x="104" y="217"/>
                  </a:cubicBezTo>
                  <a:lnTo>
                    <a:pt x="104" y="167"/>
                  </a:lnTo>
                  <a:lnTo>
                    <a:pt x="122" y="166"/>
                  </a:lnTo>
                  <a:close/>
                  <a:moveTo>
                    <a:pt x="104" y="36"/>
                  </a:moveTo>
                  <a:lnTo>
                    <a:pt x="126" y="36"/>
                  </a:lnTo>
                  <a:cubicBezTo>
                    <a:pt x="155" y="36"/>
                    <a:pt x="169" y="59"/>
                    <a:pt x="169" y="85"/>
                  </a:cubicBezTo>
                  <a:cubicBezTo>
                    <a:pt x="170" y="115"/>
                    <a:pt x="146" y="139"/>
                    <a:pt x="116" y="138"/>
                  </a:cubicBezTo>
                  <a:lnTo>
                    <a:pt x="104" y="138"/>
                  </a:lnTo>
                  <a:lnTo>
                    <a:pt x="10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20273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bg1"/>
              </a:gs>
              <a:gs pos="9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2" name="タイトル プレースホルダー 1"/>
          <p:cNvSpPr>
            <a:spLocks noGrp="1"/>
          </p:cNvSpPr>
          <p:nvPr userDrawn="1">
            <p:ph type="title"/>
          </p:nvPr>
        </p:nvSpPr>
        <p:spPr>
          <a:xfrm>
            <a:off x="4277617" y="2138291"/>
            <a:ext cx="748238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just">
              <a:lnSpc>
                <a:spcPct val="100000"/>
              </a:lnSpc>
              <a:spcBef>
                <a:spcPts val="1000"/>
              </a:spcBef>
              <a:buFontTx/>
            </a:pPr>
            <a:r>
              <a:rPr kumimoji="1" lang="ja-JP" altLang="en-US" dirty="0"/>
              <a:t>中扉タイトルを記入してください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3590400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411641" y="6372492"/>
            <a:ext cx="2976000" cy="351850"/>
            <a:chOff x="-106" y="3271"/>
            <a:chExt cx="2880" cy="45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06" y="3271"/>
              <a:ext cx="288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-43" y="3333"/>
              <a:ext cx="521" cy="319"/>
            </a:xfrm>
            <a:custGeom>
              <a:avLst/>
              <a:gdLst>
                <a:gd name="T0" fmla="*/ 756 w 1084"/>
                <a:gd name="T1" fmla="*/ 239 h 663"/>
                <a:gd name="T2" fmla="*/ 658 w 1084"/>
                <a:gd name="T3" fmla="*/ 401 h 663"/>
                <a:gd name="T4" fmla="*/ 621 w 1084"/>
                <a:gd name="T5" fmla="*/ 313 h 663"/>
                <a:gd name="T6" fmla="*/ 646 w 1084"/>
                <a:gd name="T7" fmla="*/ 257 h 663"/>
                <a:gd name="T8" fmla="*/ 838 w 1084"/>
                <a:gd name="T9" fmla="*/ 38 h 663"/>
                <a:gd name="T10" fmla="*/ 612 w 1084"/>
                <a:gd name="T11" fmla="*/ 63 h 663"/>
                <a:gd name="T12" fmla="*/ 542 w 1084"/>
                <a:gd name="T13" fmla="*/ 3 h 663"/>
                <a:gd name="T14" fmla="*/ 471 w 1084"/>
                <a:gd name="T15" fmla="*/ 63 h 663"/>
                <a:gd name="T16" fmla="*/ 245 w 1084"/>
                <a:gd name="T17" fmla="*/ 38 h 663"/>
                <a:gd name="T18" fmla="*/ 437 w 1084"/>
                <a:gd name="T19" fmla="*/ 257 h 663"/>
                <a:gd name="T20" fmla="*/ 462 w 1084"/>
                <a:gd name="T21" fmla="*/ 313 h 663"/>
                <a:gd name="T22" fmla="*/ 425 w 1084"/>
                <a:gd name="T23" fmla="*/ 401 h 663"/>
                <a:gd name="T24" fmla="*/ 328 w 1084"/>
                <a:gd name="T25" fmla="*/ 239 h 663"/>
                <a:gd name="T26" fmla="*/ 0 w 1084"/>
                <a:gd name="T27" fmla="*/ 115 h 663"/>
                <a:gd name="T28" fmla="*/ 240 w 1084"/>
                <a:gd name="T29" fmla="*/ 365 h 663"/>
                <a:gd name="T30" fmla="*/ 343 w 1084"/>
                <a:gd name="T31" fmla="*/ 546 h 663"/>
                <a:gd name="T32" fmla="*/ 192 w 1084"/>
                <a:gd name="T33" fmla="*/ 641 h 663"/>
                <a:gd name="T34" fmla="*/ 399 w 1084"/>
                <a:gd name="T35" fmla="*/ 611 h 663"/>
                <a:gd name="T36" fmla="*/ 401 w 1084"/>
                <a:gd name="T37" fmla="*/ 610 h 663"/>
                <a:gd name="T38" fmla="*/ 446 w 1084"/>
                <a:gd name="T39" fmla="*/ 641 h 663"/>
                <a:gd name="T40" fmla="*/ 542 w 1084"/>
                <a:gd name="T41" fmla="*/ 663 h 663"/>
                <a:gd name="T42" fmla="*/ 638 w 1084"/>
                <a:gd name="T43" fmla="*/ 641 h 663"/>
                <a:gd name="T44" fmla="*/ 684 w 1084"/>
                <a:gd name="T45" fmla="*/ 610 h 663"/>
                <a:gd name="T46" fmla="*/ 685 w 1084"/>
                <a:gd name="T47" fmla="*/ 611 h 663"/>
                <a:gd name="T48" fmla="*/ 892 w 1084"/>
                <a:gd name="T49" fmla="*/ 641 h 663"/>
                <a:gd name="T50" fmla="*/ 741 w 1084"/>
                <a:gd name="T51" fmla="*/ 546 h 663"/>
                <a:gd name="T52" fmla="*/ 844 w 1084"/>
                <a:gd name="T53" fmla="*/ 365 h 663"/>
                <a:gd name="T54" fmla="*/ 1084 w 1084"/>
                <a:gd name="T55" fmla="*/ 115 h 663"/>
                <a:gd name="T56" fmla="*/ 756 w 1084"/>
                <a:gd name="T57" fmla="*/ 239 h 663"/>
                <a:gd name="T58" fmla="*/ 542 w 1084"/>
                <a:gd name="T59" fmla="*/ 470 h 663"/>
                <a:gd name="T60" fmla="*/ 589 w 1084"/>
                <a:gd name="T61" fmla="*/ 534 h 663"/>
                <a:gd name="T62" fmla="*/ 542 w 1084"/>
                <a:gd name="T63" fmla="*/ 607 h 663"/>
                <a:gd name="T64" fmla="*/ 495 w 1084"/>
                <a:gd name="T65" fmla="*/ 534 h 663"/>
                <a:gd name="T66" fmla="*/ 542 w 1084"/>
                <a:gd name="T67" fmla="*/ 47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4" h="663">
                  <a:moveTo>
                    <a:pt x="756" y="239"/>
                  </a:moveTo>
                  <a:cubicBezTo>
                    <a:pt x="714" y="302"/>
                    <a:pt x="683" y="355"/>
                    <a:pt x="658" y="401"/>
                  </a:cubicBezTo>
                  <a:cubicBezTo>
                    <a:pt x="646" y="372"/>
                    <a:pt x="633" y="342"/>
                    <a:pt x="621" y="313"/>
                  </a:cubicBezTo>
                  <a:cubicBezTo>
                    <a:pt x="629" y="295"/>
                    <a:pt x="637" y="277"/>
                    <a:pt x="646" y="257"/>
                  </a:cubicBezTo>
                  <a:cubicBezTo>
                    <a:pt x="747" y="28"/>
                    <a:pt x="838" y="38"/>
                    <a:pt x="838" y="38"/>
                  </a:cubicBezTo>
                  <a:cubicBezTo>
                    <a:pt x="764" y="4"/>
                    <a:pt x="677" y="14"/>
                    <a:pt x="612" y="63"/>
                  </a:cubicBezTo>
                  <a:cubicBezTo>
                    <a:pt x="596" y="30"/>
                    <a:pt x="577" y="3"/>
                    <a:pt x="542" y="3"/>
                  </a:cubicBezTo>
                  <a:cubicBezTo>
                    <a:pt x="507" y="3"/>
                    <a:pt x="487" y="30"/>
                    <a:pt x="471" y="63"/>
                  </a:cubicBezTo>
                  <a:cubicBezTo>
                    <a:pt x="406" y="14"/>
                    <a:pt x="319" y="4"/>
                    <a:pt x="245" y="38"/>
                  </a:cubicBezTo>
                  <a:cubicBezTo>
                    <a:pt x="245" y="38"/>
                    <a:pt x="337" y="28"/>
                    <a:pt x="437" y="257"/>
                  </a:cubicBezTo>
                  <a:cubicBezTo>
                    <a:pt x="446" y="277"/>
                    <a:pt x="454" y="295"/>
                    <a:pt x="462" y="313"/>
                  </a:cubicBezTo>
                  <a:cubicBezTo>
                    <a:pt x="451" y="342"/>
                    <a:pt x="438" y="372"/>
                    <a:pt x="425" y="401"/>
                  </a:cubicBezTo>
                  <a:cubicBezTo>
                    <a:pt x="400" y="355"/>
                    <a:pt x="370" y="302"/>
                    <a:pt x="328" y="239"/>
                  </a:cubicBezTo>
                  <a:cubicBezTo>
                    <a:pt x="171" y="0"/>
                    <a:pt x="0" y="115"/>
                    <a:pt x="0" y="115"/>
                  </a:cubicBezTo>
                  <a:cubicBezTo>
                    <a:pt x="0" y="115"/>
                    <a:pt x="97" y="97"/>
                    <a:pt x="240" y="365"/>
                  </a:cubicBezTo>
                  <a:cubicBezTo>
                    <a:pt x="282" y="445"/>
                    <a:pt x="312" y="503"/>
                    <a:pt x="343" y="546"/>
                  </a:cubicBezTo>
                  <a:cubicBezTo>
                    <a:pt x="304" y="596"/>
                    <a:pt x="255" y="631"/>
                    <a:pt x="192" y="641"/>
                  </a:cubicBezTo>
                  <a:cubicBezTo>
                    <a:pt x="262" y="657"/>
                    <a:pt x="336" y="646"/>
                    <a:pt x="399" y="611"/>
                  </a:cubicBezTo>
                  <a:lnTo>
                    <a:pt x="401" y="610"/>
                  </a:lnTo>
                  <a:cubicBezTo>
                    <a:pt x="414" y="622"/>
                    <a:pt x="430" y="632"/>
                    <a:pt x="446" y="641"/>
                  </a:cubicBezTo>
                  <a:cubicBezTo>
                    <a:pt x="475" y="656"/>
                    <a:pt x="509" y="663"/>
                    <a:pt x="542" y="663"/>
                  </a:cubicBezTo>
                  <a:cubicBezTo>
                    <a:pt x="575" y="663"/>
                    <a:pt x="609" y="656"/>
                    <a:pt x="638" y="641"/>
                  </a:cubicBezTo>
                  <a:cubicBezTo>
                    <a:pt x="654" y="632"/>
                    <a:pt x="670" y="622"/>
                    <a:pt x="684" y="610"/>
                  </a:cubicBezTo>
                  <a:lnTo>
                    <a:pt x="685" y="611"/>
                  </a:lnTo>
                  <a:cubicBezTo>
                    <a:pt x="748" y="646"/>
                    <a:pt x="822" y="657"/>
                    <a:pt x="892" y="641"/>
                  </a:cubicBezTo>
                  <a:cubicBezTo>
                    <a:pt x="829" y="632"/>
                    <a:pt x="781" y="596"/>
                    <a:pt x="741" y="546"/>
                  </a:cubicBezTo>
                  <a:cubicBezTo>
                    <a:pt x="772" y="503"/>
                    <a:pt x="802" y="445"/>
                    <a:pt x="844" y="365"/>
                  </a:cubicBezTo>
                  <a:cubicBezTo>
                    <a:pt x="987" y="97"/>
                    <a:pt x="1084" y="115"/>
                    <a:pt x="1084" y="115"/>
                  </a:cubicBezTo>
                  <a:cubicBezTo>
                    <a:pt x="1084" y="115"/>
                    <a:pt x="914" y="0"/>
                    <a:pt x="756" y="239"/>
                  </a:cubicBezTo>
                  <a:close/>
                  <a:moveTo>
                    <a:pt x="542" y="470"/>
                  </a:moveTo>
                  <a:cubicBezTo>
                    <a:pt x="556" y="493"/>
                    <a:pt x="571" y="514"/>
                    <a:pt x="589" y="534"/>
                  </a:cubicBezTo>
                  <a:cubicBezTo>
                    <a:pt x="575" y="559"/>
                    <a:pt x="559" y="583"/>
                    <a:pt x="542" y="607"/>
                  </a:cubicBezTo>
                  <a:cubicBezTo>
                    <a:pt x="525" y="583"/>
                    <a:pt x="509" y="559"/>
                    <a:pt x="495" y="534"/>
                  </a:cubicBezTo>
                  <a:cubicBezTo>
                    <a:pt x="513" y="514"/>
                    <a:pt x="528" y="493"/>
                    <a:pt x="542" y="47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83" y="3412"/>
              <a:ext cx="329" cy="203"/>
            </a:xfrm>
            <a:custGeom>
              <a:avLst/>
              <a:gdLst>
                <a:gd name="T0" fmla="*/ 559 w 686"/>
                <a:gd name="T1" fmla="*/ 0 h 423"/>
                <a:gd name="T2" fmla="*/ 578 w 686"/>
                <a:gd name="T3" fmla="*/ 46 h 423"/>
                <a:gd name="T4" fmla="*/ 554 w 686"/>
                <a:gd name="T5" fmla="*/ 148 h 423"/>
                <a:gd name="T6" fmla="*/ 511 w 686"/>
                <a:gd name="T7" fmla="*/ 259 h 423"/>
                <a:gd name="T8" fmla="*/ 508 w 686"/>
                <a:gd name="T9" fmla="*/ 246 h 423"/>
                <a:gd name="T10" fmla="*/ 434 w 686"/>
                <a:gd name="T11" fmla="*/ 0 h 423"/>
                <a:gd name="T12" fmla="*/ 283 w 686"/>
                <a:gd name="T13" fmla="*/ 0 h 423"/>
                <a:gd name="T14" fmla="*/ 303 w 686"/>
                <a:gd name="T15" fmla="*/ 46 h 423"/>
                <a:gd name="T16" fmla="*/ 281 w 686"/>
                <a:gd name="T17" fmla="*/ 146 h 423"/>
                <a:gd name="T18" fmla="*/ 240 w 686"/>
                <a:gd name="T19" fmla="*/ 254 h 423"/>
                <a:gd name="T20" fmla="*/ 163 w 686"/>
                <a:gd name="T21" fmla="*/ 0 h 423"/>
                <a:gd name="T22" fmla="*/ 0 w 686"/>
                <a:gd name="T23" fmla="*/ 0 h 423"/>
                <a:gd name="T24" fmla="*/ 81 w 686"/>
                <a:gd name="T25" fmla="*/ 151 h 423"/>
                <a:gd name="T26" fmla="*/ 133 w 686"/>
                <a:gd name="T27" fmla="*/ 328 h 423"/>
                <a:gd name="T28" fmla="*/ 261 w 686"/>
                <a:gd name="T29" fmla="*/ 423 h 423"/>
                <a:gd name="T30" fmla="*/ 352 w 686"/>
                <a:gd name="T31" fmla="*/ 161 h 423"/>
                <a:gd name="T32" fmla="*/ 391 w 686"/>
                <a:gd name="T33" fmla="*/ 285 h 423"/>
                <a:gd name="T34" fmla="*/ 440 w 686"/>
                <a:gd name="T35" fmla="*/ 377 h 423"/>
                <a:gd name="T36" fmla="*/ 534 w 686"/>
                <a:gd name="T37" fmla="*/ 423 h 423"/>
                <a:gd name="T38" fmla="*/ 686 w 686"/>
                <a:gd name="T39" fmla="*/ 0 h 423"/>
                <a:gd name="T40" fmla="*/ 559 w 686"/>
                <a:gd name="T41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6" h="423">
                  <a:moveTo>
                    <a:pt x="559" y="0"/>
                  </a:moveTo>
                  <a:cubicBezTo>
                    <a:pt x="571" y="13"/>
                    <a:pt x="577" y="29"/>
                    <a:pt x="578" y="46"/>
                  </a:cubicBezTo>
                  <a:cubicBezTo>
                    <a:pt x="575" y="81"/>
                    <a:pt x="568" y="115"/>
                    <a:pt x="554" y="148"/>
                  </a:cubicBezTo>
                  <a:lnTo>
                    <a:pt x="511" y="259"/>
                  </a:lnTo>
                  <a:lnTo>
                    <a:pt x="508" y="246"/>
                  </a:lnTo>
                  <a:cubicBezTo>
                    <a:pt x="508" y="246"/>
                    <a:pt x="436" y="7"/>
                    <a:pt x="434" y="0"/>
                  </a:cubicBezTo>
                  <a:lnTo>
                    <a:pt x="283" y="0"/>
                  </a:lnTo>
                  <a:cubicBezTo>
                    <a:pt x="295" y="13"/>
                    <a:pt x="302" y="29"/>
                    <a:pt x="303" y="46"/>
                  </a:cubicBezTo>
                  <a:cubicBezTo>
                    <a:pt x="301" y="80"/>
                    <a:pt x="294" y="114"/>
                    <a:pt x="281" y="146"/>
                  </a:cubicBezTo>
                  <a:lnTo>
                    <a:pt x="240" y="254"/>
                  </a:lnTo>
                  <a:cubicBezTo>
                    <a:pt x="240" y="254"/>
                    <a:pt x="165" y="6"/>
                    <a:pt x="163" y="0"/>
                  </a:cubicBezTo>
                  <a:lnTo>
                    <a:pt x="0" y="0"/>
                  </a:lnTo>
                  <a:cubicBezTo>
                    <a:pt x="34" y="31"/>
                    <a:pt x="62" y="82"/>
                    <a:pt x="81" y="151"/>
                  </a:cubicBezTo>
                  <a:cubicBezTo>
                    <a:pt x="110" y="257"/>
                    <a:pt x="127" y="316"/>
                    <a:pt x="133" y="328"/>
                  </a:cubicBezTo>
                  <a:cubicBezTo>
                    <a:pt x="156" y="381"/>
                    <a:pt x="205" y="417"/>
                    <a:pt x="261" y="423"/>
                  </a:cubicBezTo>
                  <a:lnTo>
                    <a:pt x="352" y="161"/>
                  </a:lnTo>
                  <a:lnTo>
                    <a:pt x="391" y="285"/>
                  </a:lnTo>
                  <a:cubicBezTo>
                    <a:pt x="401" y="318"/>
                    <a:pt x="418" y="350"/>
                    <a:pt x="440" y="377"/>
                  </a:cubicBezTo>
                  <a:cubicBezTo>
                    <a:pt x="465" y="403"/>
                    <a:pt x="498" y="420"/>
                    <a:pt x="534" y="423"/>
                  </a:cubicBezTo>
                  <a:lnTo>
                    <a:pt x="686" y="0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29" y="3412"/>
              <a:ext cx="90" cy="193"/>
            </a:xfrm>
            <a:custGeom>
              <a:avLst/>
              <a:gdLst>
                <a:gd name="T0" fmla="*/ 0 w 186"/>
                <a:gd name="T1" fmla="*/ 0 h 402"/>
                <a:gd name="T2" fmla="*/ 29 w 186"/>
                <a:gd name="T3" fmla="*/ 78 h 402"/>
                <a:gd name="T4" fmla="*/ 29 w 186"/>
                <a:gd name="T5" fmla="*/ 325 h 402"/>
                <a:gd name="T6" fmla="*/ 4 w 186"/>
                <a:gd name="T7" fmla="*/ 402 h 402"/>
                <a:gd name="T8" fmla="*/ 179 w 186"/>
                <a:gd name="T9" fmla="*/ 402 h 402"/>
                <a:gd name="T10" fmla="*/ 160 w 186"/>
                <a:gd name="T11" fmla="*/ 370 h 402"/>
                <a:gd name="T12" fmla="*/ 154 w 186"/>
                <a:gd name="T13" fmla="*/ 325 h 402"/>
                <a:gd name="T14" fmla="*/ 154 w 186"/>
                <a:gd name="T15" fmla="*/ 78 h 402"/>
                <a:gd name="T16" fmla="*/ 186 w 186"/>
                <a:gd name="T17" fmla="*/ 0 h 402"/>
                <a:gd name="T18" fmla="*/ 0 w 186"/>
                <a:gd name="T1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402">
                  <a:moveTo>
                    <a:pt x="0" y="0"/>
                  </a:moveTo>
                  <a:cubicBezTo>
                    <a:pt x="19" y="21"/>
                    <a:pt x="30" y="49"/>
                    <a:pt x="29" y="78"/>
                  </a:cubicBezTo>
                  <a:lnTo>
                    <a:pt x="29" y="325"/>
                  </a:lnTo>
                  <a:cubicBezTo>
                    <a:pt x="29" y="353"/>
                    <a:pt x="21" y="380"/>
                    <a:pt x="4" y="402"/>
                  </a:cubicBezTo>
                  <a:lnTo>
                    <a:pt x="179" y="402"/>
                  </a:lnTo>
                  <a:cubicBezTo>
                    <a:pt x="172" y="392"/>
                    <a:pt x="165" y="382"/>
                    <a:pt x="160" y="370"/>
                  </a:cubicBezTo>
                  <a:cubicBezTo>
                    <a:pt x="155" y="356"/>
                    <a:pt x="153" y="341"/>
                    <a:pt x="154" y="325"/>
                  </a:cubicBezTo>
                  <a:lnTo>
                    <a:pt x="154" y="78"/>
                  </a:lnTo>
                  <a:cubicBezTo>
                    <a:pt x="154" y="49"/>
                    <a:pt x="166" y="21"/>
                    <a:pt x="1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052" y="3412"/>
              <a:ext cx="171" cy="193"/>
            </a:xfrm>
            <a:custGeom>
              <a:avLst/>
              <a:gdLst>
                <a:gd name="T0" fmla="*/ 4 w 356"/>
                <a:gd name="T1" fmla="*/ 0 h 402"/>
                <a:gd name="T2" fmla="*/ 29 w 356"/>
                <a:gd name="T3" fmla="*/ 77 h 402"/>
                <a:gd name="T4" fmla="*/ 29 w 356"/>
                <a:gd name="T5" fmla="*/ 325 h 402"/>
                <a:gd name="T6" fmla="*/ 0 w 356"/>
                <a:gd name="T7" fmla="*/ 402 h 402"/>
                <a:gd name="T8" fmla="*/ 321 w 356"/>
                <a:gd name="T9" fmla="*/ 402 h 402"/>
                <a:gd name="T10" fmla="*/ 356 w 356"/>
                <a:gd name="T11" fmla="*/ 302 h 402"/>
                <a:gd name="T12" fmla="*/ 206 w 356"/>
                <a:gd name="T13" fmla="*/ 329 h 402"/>
                <a:gd name="T14" fmla="*/ 158 w 356"/>
                <a:gd name="T15" fmla="*/ 327 h 402"/>
                <a:gd name="T16" fmla="*/ 153 w 356"/>
                <a:gd name="T17" fmla="*/ 327 h 402"/>
                <a:gd name="T18" fmla="*/ 153 w 356"/>
                <a:gd name="T19" fmla="*/ 78 h 402"/>
                <a:gd name="T20" fmla="*/ 180 w 356"/>
                <a:gd name="T21" fmla="*/ 0 h 402"/>
                <a:gd name="T22" fmla="*/ 4 w 356"/>
                <a:gd name="T2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6" h="402">
                  <a:moveTo>
                    <a:pt x="4" y="0"/>
                  </a:moveTo>
                  <a:cubicBezTo>
                    <a:pt x="20" y="23"/>
                    <a:pt x="29" y="50"/>
                    <a:pt x="29" y="77"/>
                  </a:cubicBezTo>
                  <a:lnTo>
                    <a:pt x="29" y="325"/>
                  </a:lnTo>
                  <a:cubicBezTo>
                    <a:pt x="30" y="354"/>
                    <a:pt x="19" y="382"/>
                    <a:pt x="0" y="402"/>
                  </a:cubicBezTo>
                  <a:lnTo>
                    <a:pt x="321" y="402"/>
                  </a:lnTo>
                  <a:lnTo>
                    <a:pt x="356" y="302"/>
                  </a:lnTo>
                  <a:cubicBezTo>
                    <a:pt x="322" y="320"/>
                    <a:pt x="272" y="329"/>
                    <a:pt x="206" y="329"/>
                  </a:cubicBezTo>
                  <a:cubicBezTo>
                    <a:pt x="191" y="329"/>
                    <a:pt x="175" y="329"/>
                    <a:pt x="158" y="327"/>
                  </a:cubicBezTo>
                  <a:lnTo>
                    <a:pt x="153" y="327"/>
                  </a:lnTo>
                  <a:lnTo>
                    <a:pt x="153" y="78"/>
                  </a:lnTo>
                  <a:cubicBezTo>
                    <a:pt x="153" y="50"/>
                    <a:pt x="163" y="22"/>
                    <a:pt x="18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245" y="3412"/>
              <a:ext cx="171" cy="193"/>
            </a:xfrm>
            <a:custGeom>
              <a:avLst/>
              <a:gdLst>
                <a:gd name="T0" fmla="*/ 5 w 356"/>
                <a:gd name="T1" fmla="*/ 0 h 402"/>
                <a:gd name="T2" fmla="*/ 30 w 356"/>
                <a:gd name="T3" fmla="*/ 77 h 402"/>
                <a:gd name="T4" fmla="*/ 30 w 356"/>
                <a:gd name="T5" fmla="*/ 325 h 402"/>
                <a:gd name="T6" fmla="*/ 0 w 356"/>
                <a:gd name="T7" fmla="*/ 402 h 402"/>
                <a:gd name="T8" fmla="*/ 322 w 356"/>
                <a:gd name="T9" fmla="*/ 402 h 402"/>
                <a:gd name="T10" fmla="*/ 356 w 356"/>
                <a:gd name="T11" fmla="*/ 302 h 402"/>
                <a:gd name="T12" fmla="*/ 206 w 356"/>
                <a:gd name="T13" fmla="*/ 329 h 402"/>
                <a:gd name="T14" fmla="*/ 158 w 356"/>
                <a:gd name="T15" fmla="*/ 327 h 402"/>
                <a:gd name="T16" fmla="*/ 154 w 356"/>
                <a:gd name="T17" fmla="*/ 327 h 402"/>
                <a:gd name="T18" fmla="*/ 154 w 356"/>
                <a:gd name="T19" fmla="*/ 78 h 402"/>
                <a:gd name="T20" fmla="*/ 181 w 356"/>
                <a:gd name="T21" fmla="*/ 0 h 402"/>
                <a:gd name="T22" fmla="*/ 5 w 356"/>
                <a:gd name="T2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6" h="402">
                  <a:moveTo>
                    <a:pt x="5" y="0"/>
                  </a:moveTo>
                  <a:cubicBezTo>
                    <a:pt x="21" y="23"/>
                    <a:pt x="30" y="50"/>
                    <a:pt x="30" y="77"/>
                  </a:cubicBezTo>
                  <a:lnTo>
                    <a:pt x="30" y="325"/>
                  </a:lnTo>
                  <a:cubicBezTo>
                    <a:pt x="30" y="354"/>
                    <a:pt x="20" y="382"/>
                    <a:pt x="0" y="402"/>
                  </a:cubicBezTo>
                  <a:lnTo>
                    <a:pt x="322" y="402"/>
                  </a:lnTo>
                  <a:lnTo>
                    <a:pt x="356" y="302"/>
                  </a:lnTo>
                  <a:cubicBezTo>
                    <a:pt x="323" y="320"/>
                    <a:pt x="272" y="329"/>
                    <a:pt x="206" y="329"/>
                  </a:cubicBezTo>
                  <a:cubicBezTo>
                    <a:pt x="192" y="329"/>
                    <a:pt x="176" y="329"/>
                    <a:pt x="158" y="327"/>
                  </a:cubicBezTo>
                  <a:lnTo>
                    <a:pt x="154" y="327"/>
                  </a:lnTo>
                  <a:lnTo>
                    <a:pt x="154" y="78"/>
                  </a:lnTo>
                  <a:cubicBezTo>
                    <a:pt x="154" y="50"/>
                    <a:pt x="163" y="22"/>
                    <a:pt x="181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532" y="3408"/>
              <a:ext cx="216" cy="200"/>
            </a:xfrm>
            <a:custGeom>
              <a:avLst/>
              <a:gdLst>
                <a:gd name="T0" fmla="*/ 290 w 450"/>
                <a:gd name="T1" fmla="*/ 188 h 417"/>
                <a:gd name="T2" fmla="*/ 318 w 450"/>
                <a:gd name="T3" fmla="*/ 246 h 417"/>
                <a:gd name="T4" fmla="*/ 318 w 450"/>
                <a:gd name="T5" fmla="*/ 352 h 417"/>
                <a:gd name="T6" fmla="*/ 288 w 450"/>
                <a:gd name="T7" fmla="*/ 354 h 417"/>
                <a:gd name="T8" fmla="*/ 175 w 450"/>
                <a:gd name="T9" fmla="*/ 300 h 417"/>
                <a:gd name="T10" fmla="*/ 145 w 450"/>
                <a:gd name="T11" fmla="*/ 193 h 417"/>
                <a:gd name="T12" fmla="*/ 178 w 450"/>
                <a:gd name="T13" fmla="*/ 102 h 417"/>
                <a:gd name="T14" fmla="*/ 286 w 450"/>
                <a:gd name="T15" fmla="*/ 64 h 417"/>
                <a:gd name="T16" fmla="*/ 418 w 450"/>
                <a:gd name="T17" fmla="*/ 96 h 417"/>
                <a:gd name="T18" fmla="*/ 418 w 450"/>
                <a:gd name="T19" fmla="*/ 11 h 417"/>
                <a:gd name="T20" fmla="*/ 284 w 450"/>
                <a:gd name="T21" fmla="*/ 0 h 417"/>
                <a:gd name="T22" fmla="*/ 83 w 450"/>
                <a:gd name="T23" fmla="*/ 57 h 417"/>
                <a:gd name="T24" fmla="*/ 1 w 450"/>
                <a:gd name="T25" fmla="*/ 211 h 417"/>
                <a:gd name="T26" fmla="*/ 84 w 450"/>
                <a:gd name="T27" fmla="*/ 363 h 417"/>
                <a:gd name="T28" fmla="*/ 287 w 450"/>
                <a:gd name="T29" fmla="*/ 417 h 417"/>
                <a:gd name="T30" fmla="*/ 450 w 450"/>
                <a:gd name="T31" fmla="*/ 398 h 417"/>
                <a:gd name="T32" fmla="*/ 450 w 450"/>
                <a:gd name="T33" fmla="*/ 188 h 417"/>
                <a:gd name="T34" fmla="*/ 290 w 450"/>
                <a:gd name="T35" fmla="*/ 188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0" h="417">
                  <a:moveTo>
                    <a:pt x="290" y="188"/>
                  </a:moveTo>
                  <a:cubicBezTo>
                    <a:pt x="310" y="200"/>
                    <a:pt x="320" y="223"/>
                    <a:pt x="318" y="246"/>
                  </a:cubicBezTo>
                  <a:lnTo>
                    <a:pt x="318" y="352"/>
                  </a:lnTo>
                  <a:cubicBezTo>
                    <a:pt x="308" y="353"/>
                    <a:pt x="298" y="354"/>
                    <a:pt x="288" y="354"/>
                  </a:cubicBezTo>
                  <a:cubicBezTo>
                    <a:pt x="237" y="354"/>
                    <a:pt x="200" y="336"/>
                    <a:pt x="175" y="300"/>
                  </a:cubicBezTo>
                  <a:cubicBezTo>
                    <a:pt x="154" y="269"/>
                    <a:pt x="143" y="231"/>
                    <a:pt x="145" y="193"/>
                  </a:cubicBezTo>
                  <a:cubicBezTo>
                    <a:pt x="143" y="159"/>
                    <a:pt x="155" y="126"/>
                    <a:pt x="178" y="102"/>
                  </a:cubicBezTo>
                  <a:cubicBezTo>
                    <a:pt x="203" y="77"/>
                    <a:pt x="239" y="64"/>
                    <a:pt x="286" y="64"/>
                  </a:cubicBezTo>
                  <a:cubicBezTo>
                    <a:pt x="331" y="64"/>
                    <a:pt x="389" y="75"/>
                    <a:pt x="418" y="96"/>
                  </a:cubicBezTo>
                  <a:lnTo>
                    <a:pt x="418" y="11"/>
                  </a:lnTo>
                  <a:cubicBezTo>
                    <a:pt x="374" y="4"/>
                    <a:pt x="329" y="0"/>
                    <a:pt x="284" y="0"/>
                  </a:cubicBezTo>
                  <a:cubicBezTo>
                    <a:pt x="203" y="0"/>
                    <a:pt x="136" y="19"/>
                    <a:pt x="83" y="57"/>
                  </a:cubicBezTo>
                  <a:cubicBezTo>
                    <a:pt x="29" y="96"/>
                    <a:pt x="1" y="148"/>
                    <a:pt x="1" y="211"/>
                  </a:cubicBezTo>
                  <a:cubicBezTo>
                    <a:pt x="0" y="273"/>
                    <a:pt x="31" y="331"/>
                    <a:pt x="84" y="363"/>
                  </a:cubicBezTo>
                  <a:cubicBezTo>
                    <a:pt x="136" y="399"/>
                    <a:pt x="204" y="417"/>
                    <a:pt x="287" y="417"/>
                  </a:cubicBezTo>
                  <a:cubicBezTo>
                    <a:pt x="342" y="417"/>
                    <a:pt x="396" y="410"/>
                    <a:pt x="450" y="398"/>
                  </a:cubicBezTo>
                  <a:lnTo>
                    <a:pt x="450" y="188"/>
                  </a:lnTo>
                  <a:lnTo>
                    <a:pt x="290" y="18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999" y="3408"/>
              <a:ext cx="247" cy="200"/>
            </a:xfrm>
            <a:custGeom>
              <a:avLst/>
              <a:gdLst>
                <a:gd name="T0" fmla="*/ 511 w 514"/>
                <a:gd name="T1" fmla="*/ 207 h 415"/>
                <a:gd name="T2" fmla="*/ 436 w 514"/>
                <a:gd name="T3" fmla="*/ 360 h 415"/>
                <a:gd name="T4" fmla="*/ 253 w 514"/>
                <a:gd name="T5" fmla="*/ 415 h 415"/>
                <a:gd name="T6" fmla="*/ 74 w 514"/>
                <a:gd name="T7" fmla="*/ 359 h 415"/>
                <a:gd name="T8" fmla="*/ 1 w 514"/>
                <a:gd name="T9" fmla="*/ 208 h 415"/>
                <a:gd name="T10" fmla="*/ 79 w 514"/>
                <a:gd name="T11" fmla="*/ 56 h 415"/>
                <a:gd name="T12" fmla="*/ 261 w 514"/>
                <a:gd name="T13" fmla="*/ 0 h 415"/>
                <a:gd name="T14" fmla="*/ 441 w 514"/>
                <a:gd name="T15" fmla="*/ 55 h 415"/>
                <a:gd name="T16" fmla="*/ 511 w 514"/>
                <a:gd name="T17" fmla="*/ 207 h 415"/>
                <a:gd name="T18" fmla="*/ 378 w 514"/>
                <a:gd name="T19" fmla="*/ 228 h 415"/>
                <a:gd name="T20" fmla="*/ 351 w 514"/>
                <a:gd name="T21" fmla="*/ 119 h 415"/>
                <a:gd name="T22" fmla="*/ 163 w 514"/>
                <a:gd name="T23" fmla="*/ 103 h 415"/>
                <a:gd name="T24" fmla="*/ 135 w 514"/>
                <a:gd name="T25" fmla="*/ 191 h 415"/>
                <a:gd name="T26" fmla="*/ 164 w 514"/>
                <a:gd name="T27" fmla="*/ 297 h 415"/>
                <a:gd name="T28" fmla="*/ 260 w 514"/>
                <a:gd name="T29" fmla="*/ 355 h 415"/>
                <a:gd name="T30" fmla="*/ 350 w 514"/>
                <a:gd name="T31" fmla="*/ 315 h 415"/>
                <a:gd name="T32" fmla="*/ 378 w 514"/>
                <a:gd name="T33" fmla="*/ 22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4" h="415">
                  <a:moveTo>
                    <a:pt x="511" y="207"/>
                  </a:moveTo>
                  <a:cubicBezTo>
                    <a:pt x="513" y="267"/>
                    <a:pt x="484" y="324"/>
                    <a:pt x="436" y="360"/>
                  </a:cubicBezTo>
                  <a:cubicBezTo>
                    <a:pt x="387" y="397"/>
                    <a:pt x="326" y="415"/>
                    <a:pt x="253" y="415"/>
                  </a:cubicBezTo>
                  <a:cubicBezTo>
                    <a:pt x="180" y="415"/>
                    <a:pt x="121" y="396"/>
                    <a:pt x="74" y="359"/>
                  </a:cubicBezTo>
                  <a:cubicBezTo>
                    <a:pt x="27" y="323"/>
                    <a:pt x="0" y="267"/>
                    <a:pt x="1" y="208"/>
                  </a:cubicBezTo>
                  <a:cubicBezTo>
                    <a:pt x="0" y="148"/>
                    <a:pt x="29" y="91"/>
                    <a:pt x="79" y="56"/>
                  </a:cubicBezTo>
                  <a:cubicBezTo>
                    <a:pt x="128" y="19"/>
                    <a:pt x="188" y="0"/>
                    <a:pt x="261" y="0"/>
                  </a:cubicBezTo>
                  <a:cubicBezTo>
                    <a:pt x="336" y="0"/>
                    <a:pt x="396" y="18"/>
                    <a:pt x="441" y="55"/>
                  </a:cubicBezTo>
                  <a:cubicBezTo>
                    <a:pt x="488" y="91"/>
                    <a:pt x="514" y="148"/>
                    <a:pt x="511" y="207"/>
                  </a:cubicBezTo>
                  <a:close/>
                  <a:moveTo>
                    <a:pt x="378" y="228"/>
                  </a:moveTo>
                  <a:cubicBezTo>
                    <a:pt x="378" y="190"/>
                    <a:pt x="369" y="153"/>
                    <a:pt x="351" y="119"/>
                  </a:cubicBezTo>
                  <a:cubicBezTo>
                    <a:pt x="312" y="49"/>
                    <a:pt x="214" y="41"/>
                    <a:pt x="163" y="103"/>
                  </a:cubicBezTo>
                  <a:cubicBezTo>
                    <a:pt x="144" y="128"/>
                    <a:pt x="134" y="159"/>
                    <a:pt x="135" y="191"/>
                  </a:cubicBezTo>
                  <a:cubicBezTo>
                    <a:pt x="134" y="228"/>
                    <a:pt x="145" y="265"/>
                    <a:pt x="164" y="297"/>
                  </a:cubicBezTo>
                  <a:cubicBezTo>
                    <a:pt x="188" y="335"/>
                    <a:pt x="220" y="355"/>
                    <a:pt x="260" y="355"/>
                  </a:cubicBezTo>
                  <a:cubicBezTo>
                    <a:pt x="295" y="356"/>
                    <a:pt x="328" y="342"/>
                    <a:pt x="350" y="315"/>
                  </a:cubicBezTo>
                  <a:cubicBezTo>
                    <a:pt x="369" y="290"/>
                    <a:pt x="379" y="259"/>
                    <a:pt x="378" y="22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2270" y="3412"/>
              <a:ext cx="213" cy="196"/>
            </a:xfrm>
            <a:custGeom>
              <a:avLst/>
              <a:gdLst>
                <a:gd name="T0" fmla="*/ 444 w 444"/>
                <a:gd name="T1" fmla="*/ 402 h 407"/>
                <a:gd name="T2" fmla="*/ 416 w 444"/>
                <a:gd name="T3" fmla="*/ 325 h 407"/>
                <a:gd name="T4" fmla="*/ 416 w 444"/>
                <a:gd name="T5" fmla="*/ 0 h 407"/>
                <a:gd name="T6" fmla="*/ 266 w 444"/>
                <a:gd name="T7" fmla="*/ 0 h 407"/>
                <a:gd name="T8" fmla="*/ 290 w 444"/>
                <a:gd name="T9" fmla="*/ 77 h 407"/>
                <a:gd name="T10" fmla="*/ 290 w 444"/>
                <a:gd name="T11" fmla="*/ 233 h 407"/>
                <a:gd name="T12" fmla="*/ 219 w 444"/>
                <a:gd name="T13" fmla="*/ 335 h 407"/>
                <a:gd name="T14" fmla="*/ 155 w 444"/>
                <a:gd name="T15" fmla="*/ 255 h 407"/>
                <a:gd name="T16" fmla="*/ 155 w 444"/>
                <a:gd name="T17" fmla="*/ 0 h 407"/>
                <a:gd name="T18" fmla="*/ 0 w 444"/>
                <a:gd name="T19" fmla="*/ 0 h 407"/>
                <a:gd name="T20" fmla="*/ 34 w 444"/>
                <a:gd name="T21" fmla="*/ 77 h 407"/>
                <a:gd name="T22" fmla="*/ 34 w 444"/>
                <a:gd name="T23" fmla="*/ 275 h 407"/>
                <a:gd name="T24" fmla="*/ 53 w 444"/>
                <a:gd name="T25" fmla="*/ 356 h 407"/>
                <a:gd name="T26" fmla="*/ 163 w 444"/>
                <a:gd name="T27" fmla="*/ 405 h 407"/>
                <a:gd name="T28" fmla="*/ 290 w 444"/>
                <a:gd name="T29" fmla="*/ 348 h 407"/>
                <a:gd name="T30" fmla="*/ 290 w 444"/>
                <a:gd name="T31" fmla="*/ 402 h 407"/>
                <a:gd name="T32" fmla="*/ 444 w 444"/>
                <a:gd name="T33" fmla="*/ 40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4" h="407">
                  <a:moveTo>
                    <a:pt x="444" y="402"/>
                  </a:moveTo>
                  <a:cubicBezTo>
                    <a:pt x="425" y="381"/>
                    <a:pt x="415" y="353"/>
                    <a:pt x="416" y="325"/>
                  </a:cubicBezTo>
                  <a:lnTo>
                    <a:pt x="416" y="0"/>
                  </a:lnTo>
                  <a:lnTo>
                    <a:pt x="266" y="0"/>
                  </a:lnTo>
                  <a:cubicBezTo>
                    <a:pt x="282" y="22"/>
                    <a:pt x="290" y="49"/>
                    <a:pt x="290" y="77"/>
                  </a:cubicBezTo>
                  <a:lnTo>
                    <a:pt x="290" y="233"/>
                  </a:lnTo>
                  <a:cubicBezTo>
                    <a:pt x="290" y="304"/>
                    <a:pt x="266" y="335"/>
                    <a:pt x="219" y="335"/>
                  </a:cubicBezTo>
                  <a:cubicBezTo>
                    <a:pt x="176" y="335"/>
                    <a:pt x="155" y="309"/>
                    <a:pt x="155" y="255"/>
                  </a:cubicBezTo>
                  <a:lnTo>
                    <a:pt x="155" y="0"/>
                  </a:lnTo>
                  <a:lnTo>
                    <a:pt x="0" y="0"/>
                  </a:lnTo>
                  <a:cubicBezTo>
                    <a:pt x="22" y="20"/>
                    <a:pt x="34" y="48"/>
                    <a:pt x="34" y="77"/>
                  </a:cubicBezTo>
                  <a:lnTo>
                    <a:pt x="34" y="275"/>
                  </a:lnTo>
                  <a:cubicBezTo>
                    <a:pt x="34" y="290"/>
                    <a:pt x="35" y="331"/>
                    <a:pt x="53" y="356"/>
                  </a:cubicBezTo>
                  <a:cubicBezTo>
                    <a:pt x="76" y="388"/>
                    <a:pt x="107" y="405"/>
                    <a:pt x="163" y="405"/>
                  </a:cubicBezTo>
                  <a:cubicBezTo>
                    <a:pt x="212" y="407"/>
                    <a:pt x="259" y="386"/>
                    <a:pt x="290" y="348"/>
                  </a:cubicBezTo>
                  <a:lnTo>
                    <a:pt x="290" y="402"/>
                  </a:lnTo>
                  <a:lnTo>
                    <a:pt x="444" y="40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786" y="3412"/>
              <a:ext cx="220" cy="195"/>
            </a:xfrm>
            <a:custGeom>
              <a:avLst/>
              <a:gdLst>
                <a:gd name="T0" fmla="*/ 344 w 459"/>
                <a:gd name="T1" fmla="*/ 307 h 405"/>
                <a:gd name="T2" fmla="*/ 281 w 459"/>
                <a:gd name="T3" fmla="*/ 230 h 405"/>
                <a:gd name="T4" fmla="*/ 332 w 459"/>
                <a:gd name="T5" fmla="*/ 211 h 405"/>
                <a:gd name="T6" fmla="*/ 380 w 459"/>
                <a:gd name="T7" fmla="*/ 118 h 405"/>
                <a:gd name="T8" fmla="*/ 332 w 459"/>
                <a:gd name="T9" fmla="*/ 22 h 405"/>
                <a:gd name="T10" fmla="*/ 230 w 459"/>
                <a:gd name="T11" fmla="*/ 0 h 405"/>
                <a:gd name="T12" fmla="*/ 5 w 459"/>
                <a:gd name="T13" fmla="*/ 0 h 405"/>
                <a:gd name="T14" fmla="*/ 30 w 459"/>
                <a:gd name="T15" fmla="*/ 77 h 405"/>
                <a:gd name="T16" fmla="*/ 30 w 459"/>
                <a:gd name="T17" fmla="*/ 325 h 405"/>
                <a:gd name="T18" fmla="*/ 0 w 459"/>
                <a:gd name="T19" fmla="*/ 402 h 405"/>
                <a:gd name="T20" fmla="*/ 186 w 459"/>
                <a:gd name="T21" fmla="*/ 402 h 405"/>
                <a:gd name="T22" fmla="*/ 155 w 459"/>
                <a:gd name="T23" fmla="*/ 324 h 405"/>
                <a:gd name="T24" fmla="*/ 155 w 459"/>
                <a:gd name="T25" fmla="*/ 260 h 405"/>
                <a:gd name="T26" fmla="*/ 245 w 459"/>
                <a:gd name="T27" fmla="*/ 360 h 405"/>
                <a:gd name="T28" fmla="*/ 336 w 459"/>
                <a:gd name="T29" fmla="*/ 402 h 405"/>
                <a:gd name="T30" fmla="*/ 459 w 459"/>
                <a:gd name="T31" fmla="*/ 402 h 405"/>
                <a:gd name="T32" fmla="*/ 344 w 459"/>
                <a:gd name="T33" fmla="*/ 307 h 405"/>
                <a:gd name="T34" fmla="*/ 156 w 459"/>
                <a:gd name="T35" fmla="*/ 54 h 405"/>
                <a:gd name="T36" fmla="*/ 189 w 459"/>
                <a:gd name="T37" fmla="*/ 54 h 405"/>
                <a:gd name="T38" fmla="*/ 254 w 459"/>
                <a:gd name="T39" fmla="*/ 127 h 405"/>
                <a:gd name="T40" fmla="*/ 175 w 459"/>
                <a:gd name="T41" fmla="*/ 207 h 405"/>
                <a:gd name="T42" fmla="*/ 156 w 459"/>
                <a:gd name="T43" fmla="*/ 207 h 405"/>
                <a:gd name="T44" fmla="*/ 156 w 459"/>
                <a:gd name="T45" fmla="*/ 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405">
                  <a:moveTo>
                    <a:pt x="344" y="307"/>
                  </a:moveTo>
                  <a:cubicBezTo>
                    <a:pt x="322" y="282"/>
                    <a:pt x="299" y="256"/>
                    <a:pt x="281" y="230"/>
                  </a:cubicBezTo>
                  <a:cubicBezTo>
                    <a:pt x="299" y="227"/>
                    <a:pt x="316" y="220"/>
                    <a:pt x="332" y="211"/>
                  </a:cubicBezTo>
                  <a:cubicBezTo>
                    <a:pt x="362" y="190"/>
                    <a:pt x="380" y="155"/>
                    <a:pt x="380" y="118"/>
                  </a:cubicBezTo>
                  <a:cubicBezTo>
                    <a:pt x="381" y="80"/>
                    <a:pt x="363" y="44"/>
                    <a:pt x="332" y="22"/>
                  </a:cubicBezTo>
                  <a:cubicBezTo>
                    <a:pt x="305" y="5"/>
                    <a:pt x="278" y="0"/>
                    <a:pt x="230" y="0"/>
                  </a:cubicBezTo>
                  <a:lnTo>
                    <a:pt x="5" y="0"/>
                  </a:lnTo>
                  <a:cubicBezTo>
                    <a:pt x="22" y="22"/>
                    <a:pt x="31" y="49"/>
                    <a:pt x="30" y="77"/>
                  </a:cubicBezTo>
                  <a:lnTo>
                    <a:pt x="30" y="325"/>
                  </a:lnTo>
                  <a:cubicBezTo>
                    <a:pt x="31" y="354"/>
                    <a:pt x="20" y="382"/>
                    <a:pt x="0" y="402"/>
                  </a:cubicBezTo>
                  <a:lnTo>
                    <a:pt x="186" y="402"/>
                  </a:lnTo>
                  <a:cubicBezTo>
                    <a:pt x="186" y="402"/>
                    <a:pt x="155" y="378"/>
                    <a:pt x="155" y="324"/>
                  </a:cubicBezTo>
                  <a:lnTo>
                    <a:pt x="155" y="260"/>
                  </a:lnTo>
                  <a:lnTo>
                    <a:pt x="245" y="360"/>
                  </a:lnTo>
                  <a:cubicBezTo>
                    <a:pt x="266" y="389"/>
                    <a:pt x="300" y="405"/>
                    <a:pt x="336" y="402"/>
                  </a:cubicBezTo>
                  <a:lnTo>
                    <a:pt x="459" y="402"/>
                  </a:lnTo>
                  <a:cubicBezTo>
                    <a:pt x="427" y="391"/>
                    <a:pt x="382" y="350"/>
                    <a:pt x="344" y="307"/>
                  </a:cubicBezTo>
                  <a:close/>
                  <a:moveTo>
                    <a:pt x="156" y="54"/>
                  </a:moveTo>
                  <a:lnTo>
                    <a:pt x="189" y="54"/>
                  </a:lnTo>
                  <a:cubicBezTo>
                    <a:pt x="232" y="54"/>
                    <a:pt x="254" y="88"/>
                    <a:pt x="254" y="127"/>
                  </a:cubicBezTo>
                  <a:cubicBezTo>
                    <a:pt x="255" y="172"/>
                    <a:pt x="219" y="208"/>
                    <a:pt x="175" y="207"/>
                  </a:cubicBezTo>
                  <a:lnTo>
                    <a:pt x="156" y="207"/>
                  </a:lnTo>
                  <a:lnTo>
                    <a:pt x="156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2516" y="3412"/>
              <a:ext cx="183" cy="193"/>
            </a:xfrm>
            <a:custGeom>
              <a:avLst/>
              <a:gdLst>
                <a:gd name="T0" fmla="*/ 183 w 381"/>
                <a:gd name="T1" fmla="*/ 249 h 402"/>
                <a:gd name="T2" fmla="*/ 328 w 381"/>
                <a:gd name="T3" fmla="*/ 219 h 402"/>
                <a:gd name="T4" fmla="*/ 380 w 381"/>
                <a:gd name="T5" fmla="*/ 119 h 402"/>
                <a:gd name="T6" fmla="*/ 331 w 381"/>
                <a:gd name="T7" fmla="*/ 23 h 402"/>
                <a:gd name="T8" fmla="*/ 230 w 381"/>
                <a:gd name="T9" fmla="*/ 0 h 402"/>
                <a:gd name="T10" fmla="*/ 5 w 381"/>
                <a:gd name="T11" fmla="*/ 0 h 402"/>
                <a:gd name="T12" fmla="*/ 30 w 381"/>
                <a:gd name="T13" fmla="*/ 78 h 402"/>
                <a:gd name="T14" fmla="*/ 30 w 381"/>
                <a:gd name="T15" fmla="*/ 325 h 402"/>
                <a:gd name="T16" fmla="*/ 0 w 381"/>
                <a:gd name="T17" fmla="*/ 402 h 402"/>
                <a:gd name="T18" fmla="*/ 185 w 381"/>
                <a:gd name="T19" fmla="*/ 402 h 402"/>
                <a:gd name="T20" fmla="*/ 155 w 381"/>
                <a:gd name="T21" fmla="*/ 325 h 402"/>
                <a:gd name="T22" fmla="*/ 155 w 381"/>
                <a:gd name="T23" fmla="*/ 249 h 402"/>
                <a:gd name="T24" fmla="*/ 183 w 381"/>
                <a:gd name="T25" fmla="*/ 249 h 402"/>
                <a:gd name="T26" fmla="*/ 155 w 381"/>
                <a:gd name="T27" fmla="*/ 54 h 402"/>
                <a:gd name="T28" fmla="*/ 188 w 381"/>
                <a:gd name="T29" fmla="*/ 54 h 402"/>
                <a:gd name="T30" fmla="*/ 253 w 381"/>
                <a:gd name="T31" fmla="*/ 128 h 402"/>
                <a:gd name="T32" fmla="*/ 175 w 381"/>
                <a:gd name="T33" fmla="*/ 207 h 402"/>
                <a:gd name="T34" fmla="*/ 156 w 381"/>
                <a:gd name="T35" fmla="*/ 207 h 402"/>
                <a:gd name="T36" fmla="*/ 155 w 381"/>
                <a:gd name="T37" fmla="*/ 54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1" h="402">
                  <a:moveTo>
                    <a:pt x="183" y="249"/>
                  </a:moveTo>
                  <a:cubicBezTo>
                    <a:pt x="279" y="249"/>
                    <a:pt x="314" y="228"/>
                    <a:pt x="328" y="219"/>
                  </a:cubicBezTo>
                  <a:cubicBezTo>
                    <a:pt x="362" y="197"/>
                    <a:pt x="381" y="159"/>
                    <a:pt x="380" y="119"/>
                  </a:cubicBezTo>
                  <a:cubicBezTo>
                    <a:pt x="381" y="81"/>
                    <a:pt x="363" y="44"/>
                    <a:pt x="331" y="23"/>
                  </a:cubicBezTo>
                  <a:cubicBezTo>
                    <a:pt x="305" y="6"/>
                    <a:pt x="278" y="0"/>
                    <a:pt x="230" y="0"/>
                  </a:cubicBezTo>
                  <a:lnTo>
                    <a:pt x="5" y="0"/>
                  </a:lnTo>
                  <a:cubicBezTo>
                    <a:pt x="22" y="22"/>
                    <a:pt x="31" y="50"/>
                    <a:pt x="30" y="78"/>
                  </a:cubicBezTo>
                  <a:lnTo>
                    <a:pt x="30" y="325"/>
                  </a:lnTo>
                  <a:cubicBezTo>
                    <a:pt x="31" y="354"/>
                    <a:pt x="20" y="382"/>
                    <a:pt x="0" y="402"/>
                  </a:cubicBezTo>
                  <a:lnTo>
                    <a:pt x="185" y="402"/>
                  </a:lnTo>
                  <a:cubicBezTo>
                    <a:pt x="185" y="402"/>
                    <a:pt x="155" y="379"/>
                    <a:pt x="155" y="325"/>
                  </a:cubicBezTo>
                  <a:lnTo>
                    <a:pt x="155" y="249"/>
                  </a:lnTo>
                  <a:lnTo>
                    <a:pt x="183" y="249"/>
                  </a:lnTo>
                  <a:close/>
                  <a:moveTo>
                    <a:pt x="155" y="54"/>
                  </a:moveTo>
                  <a:lnTo>
                    <a:pt x="188" y="54"/>
                  </a:lnTo>
                  <a:cubicBezTo>
                    <a:pt x="232" y="54"/>
                    <a:pt x="253" y="88"/>
                    <a:pt x="253" y="128"/>
                  </a:cubicBezTo>
                  <a:cubicBezTo>
                    <a:pt x="254" y="172"/>
                    <a:pt x="219" y="208"/>
                    <a:pt x="175" y="207"/>
                  </a:cubicBezTo>
                  <a:lnTo>
                    <a:pt x="156" y="207"/>
                  </a:lnTo>
                  <a:lnTo>
                    <a:pt x="155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  <p:sp>
        <p:nvSpPr>
          <p:cNvPr id="22" name="テキスト ボックス 21"/>
          <p:cNvSpPr txBox="1"/>
          <p:nvPr userDrawn="1"/>
        </p:nvSpPr>
        <p:spPr>
          <a:xfrm>
            <a:off x="11760000" y="6541200"/>
            <a:ext cx="432000" cy="3168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1"/>
          <a:lstStyle>
            <a:defPPr>
              <a:defRPr lang="ja-JP"/>
            </a:defPPr>
            <a:lvl1pPr algn="ctr">
              <a:defRPr sz="1200">
                <a:latin typeface="+mn-ea"/>
              </a:defRPr>
            </a:lvl1pPr>
          </a:lstStyle>
          <a:p>
            <a:pPr lvl="0"/>
            <a:fld id="{6CF7BC01-0078-40E8-A916-A18468C74E0A}" type="slidenum">
              <a:rPr lang="en-US" altLang="ja-JP" sz="1200" smtClean="0">
                <a:effectLst>
                  <a:glow rad="152400">
                    <a:schemeClr val="bg1"/>
                  </a:glow>
                </a:effectLst>
                <a:latin typeface="+mj-ea"/>
                <a:ea typeface="+mj-ea"/>
              </a:rPr>
              <a:pPr lvl="0"/>
              <a:t>‹#›</a:t>
            </a:fld>
            <a:endParaRPr lang="ja-JP" altLang="en-US" sz="1200" dirty="0">
              <a:effectLst>
                <a:glow rad="152400">
                  <a:schemeClr val="bg1"/>
                </a:glow>
              </a:effectLst>
              <a:latin typeface="+mj-ea"/>
              <a:ea typeface="+mj-ea"/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1726600" y="6541200"/>
            <a:ext cx="33600" cy="31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37413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16" r:id="rId2"/>
    <p:sldLayoutId id="2147483768" r:id="rId3"/>
    <p:sldLayoutId id="2147483711" r:id="rId4"/>
    <p:sldLayoutId id="2147483769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altLang="en-US" sz="3600" kern="1200" smtClean="0">
          <a:solidFill>
            <a:schemeClr val="tx1"/>
          </a:solidFill>
          <a:latin typeface="+mj-ea"/>
          <a:ea typeface="+mj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bg1"/>
              </a:gs>
              <a:gs pos="9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2191999" cy="69269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 bwMode="white">
          <a:xfrm>
            <a:off x="432000" y="0"/>
            <a:ext cx="11328000" cy="691200"/>
          </a:xfrm>
          <a:prstGeom prst="rect">
            <a:avLst/>
          </a:prstGeom>
        </p:spPr>
        <p:txBody>
          <a:bodyPr vert="horz" lIns="0" tIns="72000" rIns="0" bIns="0" rtlCol="0" anchor="ctr">
            <a:noAutofit/>
          </a:bodyPr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76741" y="6420543"/>
            <a:ext cx="2833400" cy="247225"/>
            <a:chOff x="357556" y="6420542"/>
            <a:chExt cx="2125050" cy="247225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solidFill>
              <a:schemeClr val="bg1"/>
            </a:solidFill>
            <a:effectLst>
              <a:glow rad="152400">
                <a:schemeClr val="bg1"/>
              </a:glow>
            </a:effectLst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  <p:grpSp>
          <p:nvGrpSpPr>
            <p:cNvPr id="11" name="グループ化 10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effectLst/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</p:grpSp>
      <p:sp>
        <p:nvSpPr>
          <p:cNvPr id="32" name="テキスト ボックス 31"/>
          <p:cNvSpPr txBox="1"/>
          <p:nvPr userDrawn="1"/>
        </p:nvSpPr>
        <p:spPr>
          <a:xfrm>
            <a:off x="11760000" y="6541200"/>
            <a:ext cx="432000" cy="3168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1"/>
          <a:lstStyle>
            <a:defPPr>
              <a:defRPr lang="ja-JP"/>
            </a:defPPr>
            <a:lvl1pPr algn="ctr">
              <a:defRPr sz="1200">
                <a:latin typeface="+mn-ea"/>
              </a:defRPr>
            </a:lvl1pPr>
          </a:lstStyle>
          <a:p>
            <a:pPr lvl="0"/>
            <a:fld id="{6CF7BC01-0078-40E8-A916-A18468C74E0A}" type="slidenum">
              <a:rPr lang="en-US" altLang="ja-JP" sz="1200" smtClean="0">
                <a:effectLst>
                  <a:glow rad="152400">
                    <a:schemeClr val="bg1"/>
                  </a:glow>
                </a:effectLst>
                <a:latin typeface="+mj-ea"/>
                <a:ea typeface="+mj-ea"/>
              </a:rPr>
              <a:pPr lvl="0"/>
              <a:t>‹#›</a:t>
            </a:fld>
            <a:endParaRPr lang="ja-JP" altLang="en-US" sz="1200" dirty="0">
              <a:effectLst>
                <a:glow rad="152400">
                  <a:schemeClr val="bg1"/>
                </a:glow>
              </a:effectLst>
              <a:latin typeface="+mj-ea"/>
              <a:ea typeface="+mj-ea"/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1726600" y="6541200"/>
            <a:ext cx="33600" cy="31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03901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5" r:id="rId2"/>
    <p:sldLayoutId id="2147483726" r:id="rId3"/>
    <p:sldLayoutId id="2147483727" r:id="rId4"/>
    <p:sldLayoutId id="2147483736" r:id="rId5"/>
    <p:sldLayoutId id="2147483722" r:id="rId6"/>
    <p:sldLayoutId id="2147483739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bg1"/>
              </a:gs>
              <a:gs pos="9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2191999" cy="692696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76741" y="6420543"/>
            <a:ext cx="2833400" cy="247225"/>
            <a:chOff x="357556" y="6420542"/>
            <a:chExt cx="2125050" cy="247225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solidFill>
              <a:schemeClr val="bg1"/>
            </a:solidFill>
            <a:effectLst>
              <a:glow rad="152400">
                <a:schemeClr val="bg1"/>
              </a:glow>
            </a:effectLst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  <p:grpSp>
          <p:nvGrpSpPr>
            <p:cNvPr id="11" name="グループ化 10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effectLst/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</p:grp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 bwMode="white">
          <a:xfrm>
            <a:off x="432000" y="0"/>
            <a:ext cx="11328000" cy="691200"/>
          </a:xfrm>
          <a:prstGeom prst="rect">
            <a:avLst/>
          </a:prstGeom>
        </p:spPr>
        <p:txBody>
          <a:bodyPr vert="horz" lIns="0" tIns="72000" rIns="0" bIns="0" rtlCol="0" anchor="ctr">
            <a:noAutofit/>
          </a:bodyPr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32" name="テキスト ボックス 31"/>
          <p:cNvSpPr txBox="1"/>
          <p:nvPr userDrawn="1"/>
        </p:nvSpPr>
        <p:spPr>
          <a:xfrm>
            <a:off x="11760000" y="6541200"/>
            <a:ext cx="432000" cy="3168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1"/>
          <a:lstStyle>
            <a:defPPr>
              <a:defRPr lang="ja-JP"/>
            </a:defPPr>
            <a:lvl1pPr algn="ctr">
              <a:defRPr sz="1200">
                <a:latin typeface="+mn-ea"/>
              </a:defRPr>
            </a:lvl1pPr>
          </a:lstStyle>
          <a:p>
            <a:pPr lvl="0"/>
            <a:fld id="{6CF7BC01-0078-40E8-A916-A18468C74E0A}" type="slidenum">
              <a:rPr lang="en-US" altLang="ja-JP" sz="1200" smtClean="0">
                <a:effectLst>
                  <a:glow rad="152400">
                    <a:schemeClr val="bg1"/>
                  </a:glow>
                </a:effectLst>
                <a:latin typeface="+mj-ea"/>
                <a:ea typeface="+mj-ea"/>
              </a:rPr>
              <a:pPr lvl="0"/>
              <a:t>‹#›</a:t>
            </a:fld>
            <a:endParaRPr lang="ja-JP" altLang="en-US" sz="1200" dirty="0">
              <a:effectLst>
                <a:glow rad="152400">
                  <a:schemeClr val="bg1"/>
                </a:glow>
              </a:effectLst>
              <a:latin typeface="+mj-ea"/>
              <a:ea typeface="+mj-ea"/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1726600" y="6541200"/>
            <a:ext cx="33600" cy="31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765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0">
                <a:schemeClr val="bg1"/>
              </a:gs>
              <a:gs pos="9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2191999" cy="692696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76741" y="6420543"/>
            <a:ext cx="2833400" cy="247225"/>
            <a:chOff x="357556" y="6420542"/>
            <a:chExt cx="2125050" cy="247225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solidFill>
              <a:schemeClr val="bg1"/>
            </a:solidFill>
            <a:effectLst>
              <a:glow rad="152400">
                <a:schemeClr val="bg1"/>
              </a:glow>
            </a:effectLst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3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  <p:grpSp>
          <p:nvGrpSpPr>
            <p:cNvPr id="11" name="グループ化 10"/>
            <p:cNvGrpSpPr/>
            <p:nvPr userDrawn="1"/>
          </p:nvGrpSpPr>
          <p:grpSpPr>
            <a:xfrm>
              <a:off x="357556" y="6420542"/>
              <a:ext cx="2125050" cy="247225"/>
              <a:chOff x="357556" y="6420542"/>
              <a:chExt cx="2125050" cy="247225"/>
            </a:xfrm>
            <a:effectLst/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357556" y="6420542"/>
                <a:ext cx="403775" cy="247225"/>
              </a:xfrm>
              <a:custGeom>
                <a:avLst/>
                <a:gdLst>
                  <a:gd name="T0" fmla="*/ 756 w 1084"/>
                  <a:gd name="T1" fmla="*/ 239 h 663"/>
                  <a:gd name="T2" fmla="*/ 658 w 1084"/>
                  <a:gd name="T3" fmla="*/ 401 h 663"/>
                  <a:gd name="T4" fmla="*/ 621 w 1084"/>
                  <a:gd name="T5" fmla="*/ 313 h 663"/>
                  <a:gd name="T6" fmla="*/ 646 w 1084"/>
                  <a:gd name="T7" fmla="*/ 257 h 663"/>
                  <a:gd name="T8" fmla="*/ 838 w 1084"/>
                  <a:gd name="T9" fmla="*/ 38 h 663"/>
                  <a:gd name="T10" fmla="*/ 612 w 1084"/>
                  <a:gd name="T11" fmla="*/ 63 h 663"/>
                  <a:gd name="T12" fmla="*/ 542 w 1084"/>
                  <a:gd name="T13" fmla="*/ 3 h 663"/>
                  <a:gd name="T14" fmla="*/ 471 w 1084"/>
                  <a:gd name="T15" fmla="*/ 63 h 663"/>
                  <a:gd name="T16" fmla="*/ 245 w 1084"/>
                  <a:gd name="T17" fmla="*/ 38 h 663"/>
                  <a:gd name="T18" fmla="*/ 437 w 1084"/>
                  <a:gd name="T19" fmla="*/ 257 h 663"/>
                  <a:gd name="T20" fmla="*/ 462 w 1084"/>
                  <a:gd name="T21" fmla="*/ 313 h 663"/>
                  <a:gd name="T22" fmla="*/ 425 w 1084"/>
                  <a:gd name="T23" fmla="*/ 401 h 663"/>
                  <a:gd name="T24" fmla="*/ 328 w 1084"/>
                  <a:gd name="T25" fmla="*/ 239 h 663"/>
                  <a:gd name="T26" fmla="*/ 0 w 1084"/>
                  <a:gd name="T27" fmla="*/ 115 h 663"/>
                  <a:gd name="T28" fmla="*/ 240 w 1084"/>
                  <a:gd name="T29" fmla="*/ 365 h 663"/>
                  <a:gd name="T30" fmla="*/ 343 w 1084"/>
                  <a:gd name="T31" fmla="*/ 546 h 663"/>
                  <a:gd name="T32" fmla="*/ 192 w 1084"/>
                  <a:gd name="T33" fmla="*/ 641 h 663"/>
                  <a:gd name="T34" fmla="*/ 399 w 1084"/>
                  <a:gd name="T35" fmla="*/ 611 h 663"/>
                  <a:gd name="T36" fmla="*/ 401 w 1084"/>
                  <a:gd name="T37" fmla="*/ 610 h 663"/>
                  <a:gd name="T38" fmla="*/ 446 w 1084"/>
                  <a:gd name="T39" fmla="*/ 641 h 663"/>
                  <a:gd name="T40" fmla="*/ 542 w 1084"/>
                  <a:gd name="T41" fmla="*/ 663 h 663"/>
                  <a:gd name="T42" fmla="*/ 638 w 1084"/>
                  <a:gd name="T43" fmla="*/ 641 h 663"/>
                  <a:gd name="T44" fmla="*/ 684 w 1084"/>
                  <a:gd name="T45" fmla="*/ 610 h 663"/>
                  <a:gd name="T46" fmla="*/ 685 w 1084"/>
                  <a:gd name="T47" fmla="*/ 611 h 663"/>
                  <a:gd name="T48" fmla="*/ 892 w 1084"/>
                  <a:gd name="T49" fmla="*/ 641 h 663"/>
                  <a:gd name="T50" fmla="*/ 741 w 1084"/>
                  <a:gd name="T51" fmla="*/ 546 h 663"/>
                  <a:gd name="T52" fmla="*/ 844 w 1084"/>
                  <a:gd name="T53" fmla="*/ 365 h 663"/>
                  <a:gd name="T54" fmla="*/ 1084 w 1084"/>
                  <a:gd name="T55" fmla="*/ 115 h 663"/>
                  <a:gd name="T56" fmla="*/ 756 w 1084"/>
                  <a:gd name="T57" fmla="*/ 239 h 663"/>
                  <a:gd name="T58" fmla="*/ 542 w 1084"/>
                  <a:gd name="T59" fmla="*/ 470 h 663"/>
                  <a:gd name="T60" fmla="*/ 589 w 1084"/>
                  <a:gd name="T61" fmla="*/ 534 h 663"/>
                  <a:gd name="T62" fmla="*/ 542 w 1084"/>
                  <a:gd name="T63" fmla="*/ 607 h 663"/>
                  <a:gd name="T64" fmla="*/ 495 w 1084"/>
                  <a:gd name="T65" fmla="*/ 534 h 663"/>
                  <a:gd name="T66" fmla="*/ 542 w 1084"/>
                  <a:gd name="T67" fmla="*/ 47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84" h="663">
                    <a:moveTo>
                      <a:pt x="756" y="239"/>
                    </a:moveTo>
                    <a:cubicBezTo>
                      <a:pt x="714" y="302"/>
                      <a:pt x="683" y="355"/>
                      <a:pt x="658" y="401"/>
                    </a:cubicBezTo>
                    <a:cubicBezTo>
                      <a:pt x="646" y="372"/>
                      <a:pt x="633" y="342"/>
                      <a:pt x="621" y="313"/>
                    </a:cubicBezTo>
                    <a:cubicBezTo>
                      <a:pt x="629" y="295"/>
                      <a:pt x="637" y="277"/>
                      <a:pt x="646" y="257"/>
                    </a:cubicBezTo>
                    <a:cubicBezTo>
                      <a:pt x="747" y="28"/>
                      <a:pt x="838" y="38"/>
                      <a:pt x="838" y="38"/>
                    </a:cubicBezTo>
                    <a:cubicBezTo>
                      <a:pt x="764" y="4"/>
                      <a:pt x="677" y="14"/>
                      <a:pt x="612" y="63"/>
                    </a:cubicBezTo>
                    <a:cubicBezTo>
                      <a:pt x="596" y="30"/>
                      <a:pt x="577" y="3"/>
                      <a:pt x="542" y="3"/>
                    </a:cubicBezTo>
                    <a:cubicBezTo>
                      <a:pt x="507" y="3"/>
                      <a:pt x="487" y="30"/>
                      <a:pt x="471" y="63"/>
                    </a:cubicBezTo>
                    <a:cubicBezTo>
                      <a:pt x="406" y="14"/>
                      <a:pt x="319" y="4"/>
                      <a:pt x="245" y="38"/>
                    </a:cubicBezTo>
                    <a:cubicBezTo>
                      <a:pt x="245" y="38"/>
                      <a:pt x="337" y="28"/>
                      <a:pt x="437" y="257"/>
                    </a:cubicBezTo>
                    <a:cubicBezTo>
                      <a:pt x="446" y="277"/>
                      <a:pt x="454" y="295"/>
                      <a:pt x="462" y="313"/>
                    </a:cubicBezTo>
                    <a:cubicBezTo>
                      <a:pt x="451" y="342"/>
                      <a:pt x="438" y="372"/>
                      <a:pt x="425" y="401"/>
                    </a:cubicBezTo>
                    <a:cubicBezTo>
                      <a:pt x="400" y="355"/>
                      <a:pt x="370" y="302"/>
                      <a:pt x="328" y="239"/>
                    </a:cubicBezTo>
                    <a:cubicBezTo>
                      <a:pt x="171" y="0"/>
                      <a:pt x="0" y="115"/>
                      <a:pt x="0" y="115"/>
                    </a:cubicBezTo>
                    <a:cubicBezTo>
                      <a:pt x="0" y="115"/>
                      <a:pt x="97" y="97"/>
                      <a:pt x="240" y="365"/>
                    </a:cubicBezTo>
                    <a:cubicBezTo>
                      <a:pt x="282" y="445"/>
                      <a:pt x="312" y="503"/>
                      <a:pt x="343" y="546"/>
                    </a:cubicBezTo>
                    <a:cubicBezTo>
                      <a:pt x="304" y="596"/>
                      <a:pt x="255" y="631"/>
                      <a:pt x="192" y="641"/>
                    </a:cubicBezTo>
                    <a:cubicBezTo>
                      <a:pt x="262" y="657"/>
                      <a:pt x="336" y="646"/>
                      <a:pt x="399" y="611"/>
                    </a:cubicBezTo>
                    <a:lnTo>
                      <a:pt x="401" y="610"/>
                    </a:lnTo>
                    <a:cubicBezTo>
                      <a:pt x="414" y="622"/>
                      <a:pt x="430" y="632"/>
                      <a:pt x="446" y="641"/>
                    </a:cubicBezTo>
                    <a:cubicBezTo>
                      <a:pt x="475" y="656"/>
                      <a:pt x="509" y="663"/>
                      <a:pt x="542" y="663"/>
                    </a:cubicBezTo>
                    <a:cubicBezTo>
                      <a:pt x="575" y="663"/>
                      <a:pt x="609" y="656"/>
                      <a:pt x="638" y="641"/>
                    </a:cubicBezTo>
                    <a:cubicBezTo>
                      <a:pt x="654" y="632"/>
                      <a:pt x="670" y="622"/>
                      <a:pt x="684" y="610"/>
                    </a:cubicBezTo>
                    <a:lnTo>
                      <a:pt x="685" y="611"/>
                    </a:lnTo>
                    <a:cubicBezTo>
                      <a:pt x="748" y="646"/>
                      <a:pt x="822" y="657"/>
                      <a:pt x="892" y="641"/>
                    </a:cubicBezTo>
                    <a:cubicBezTo>
                      <a:pt x="829" y="632"/>
                      <a:pt x="781" y="596"/>
                      <a:pt x="741" y="546"/>
                    </a:cubicBezTo>
                    <a:cubicBezTo>
                      <a:pt x="772" y="503"/>
                      <a:pt x="802" y="445"/>
                      <a:pt x="844" y="365"/>
                    </a:cubicBezTo>
                    <a:cubicBezTo>
                      <a:pt x="987" y="97"/>
                      <a:pt x="1084" y="115"/>
                      <a:pt x="1084" y="115"/>
                    </a:cubicBezTo>
                    <a:cubicBezTo>
                      <a:pt x="1084" y="115"/>
                      <a:pt x="914" y="0"/>
                      <a:pt x="756" y="239"/>
                    </a:cubicBezTo>
                    <a:close/>
                    <a:moveTo>
                      <a:pt x="542" y="470"/>
                    </a:moveTo>
                    <a:cubicBezTo>
                      <a:pt x="556" y="493"/>
                      <a:pt x="571" y="514"/>
                      <a:pt x="589" y="534"/>
                    </a:cubicBezTo>
                    <a:cubicBezTo>
                      <a:pt x="575" y="559"/>
                      <a:pt x="559" y="583"/>
                      <a:pt x="542" y="607"/>
                    </a:cubicBezTo>
                    <a:cubicBezTo>
                      <a:pt x="525" y="583"/>
                      <a:pt x="509" y="559"/>
                      <a:pt x="495" y="534"/>
                    </a:cubicBezTo>
                    <a:cubicBezTo>
                      <a:pt x="513" y="514"/>
                      <a:pt x="528" y="493"/>
                      <a:pt x="542" y="470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842706" y="6481767"/>
                <a:ext cx="254975" cy="157325"/>
              </a:xfrm>
              <a:custGeom>
                <a:avLst/>
                <a:gdLst>
                  <a:gd name="T0" fmla="*/ 559 w 686"/>
                  <a:gd name="T1" fmla="*/ 0 h 423"/>
                  <a:gd name="T2" fmla="*/ 578 w 686"/>
                  <a:gd name="T3" fmla="*/ 46 h 423"/>
                  <a:gd name="T4" fmla="*/ 554 w 686"/>
                  <a:gd name="T5" fmla="*/ 148 h 423"/>
                  <a:gd name="T6" fmla="*/ 511 w 686"/>
                  <a:gd name="T7" fmla="*/ 259 h 423"/>
                  <a:gd name="T8" fmla="*/ 508 w 686"/>
                  <a:gd name="T9" fmla="*/ 246 h 423"/>
                  <a:gd name="T10" fmla="*/ 434 w 686"/>
                  <a:gd name="T11" fmla="*/ 0 h 423"/>
                  <a:gd name="T12" fmla="*/ 283 w 686"/>
                  <a:gd name="T13" fmla="*/ 0 h 423"/>
                  <a:gd name="T14" fmla="*/ 303 w 686"/>
                  <a:gd name="T15" fmla="*/ 46 h 423"/>
                  <a:gd name="T16" fmla="*/ 281 w 686"/>
                  <a:gd name="T17" fmla="*/ 146 h 423"/>
                  <a:gd name="T18" fmla="*/ 240 w 686"/>
                  <a:gd name="T19" fmla="*/ 254 h 423"/>
                  <a:gd name="T20" fmla="*/ 163 w 686"/>
                  <a:gd name="T21" fmla="*/ 0 h 423"/>
                  <a:gd name="T22" fmla="*/ 0 w 686"/>
                  <a:gd name="T23" fmla="*/ 0 h 423"/>
                  <a:gd name="T24" fmla="*/ 81 w 686"/>
                  <a:gd name="T25" fmla="*/ 151 h 423"/>
                  <a:gd name="T26" fmla="*/ 133 w 686"/>
                  <a:gd name="T27" fmla="*/ 328 h 423"/>
                  <a:gd name="T28" fmla="*/ 261 w 686"/>
                  <a:gd name="T29" fmla="*/ 423 h 423"/>
                  <a:gd name="T30" fmla="*/ 352 w 686"/>
                  <a:gd name="T31" fmla="*/ 161 h 423"/>
                  <a:gd name="T32" fmla="*/ 391 w 686"/>
                  <a:gd name="T33" fmla="*/ 285 h 423"/>
                  <a:gd name="T34" fmla="*/ 440 w 686"/>
                  <a:gd name="T35" fmla="*/ 377 h 423"/>
                  <a:gd name="T36" fmla="*/ 534 w 686"/>
                  <a:gd name="T37" fmla="*/ 423 h 423"/>
                  <a:gd name="T38" fmla="*/ 686 w 686"/>
                  <a:gd name="T39" fmla="*/ 0 h 423"/>
                  <a:gd name="T40" fmla="*/ 559 w 686"/>
                  <a:gd name="T4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6" h="423">
                    <a:moveTo>
                      <a:pt x="559" y="0"/>
                    </a:moveTo>
                    <a:cubicBezTo>
                      <a:pt x="571" y="13"/>
                      <a:pt x="577" y="29"/>
                      <a:pt x="578" y="46"/>
                    </a:cubicBezTo>
                    <a:cubicBezTo>
                      <a:pt x="575" y="81"/>
                      <a:pt x="568" y="115"/>
                      <a:pt x="554" y="148"/>
                    </a:cubicBezTo>
                    <a:lnTo>
                      <a:pt x="511" y="259"/>
                    </a:lnTo>
                    <a:lnTo>
                      <a:pt x="508" y="246"/>
                    </a:lnTo>
                    <a:cubicBezTo>
                      <a:pt x="508" y="246"/>
                      <a:pt x="436" y="7"/>
                      <a:pt x="434" y="0"/>
                    </a:cubicBezTo>
                    <a:lnTo>
                      <a:pt x="283" y="0"/>
                    </a:lnTo>
                    <a:cubicBezTo>
                      <a:pt x="295" y="13"/>
                      <a:pt x="302" y="29"/>
                      <a:pt x="303" y="46"/>
                    </a:cubicBezTo>
                    <a:cubicBezTo>
                      <a:pt x="301" y="80"/>
                      <a:pt x="294" y="114"/>
                      <a:pt x="281" y="146"/>
                    </a:cubicBezTo>
                    <a:lnTo>
                      <a:pt x="240" y="254"/>
                    </a:lnTo>
                    <a:cubicBezTo>
                      <a:pt x="240" y="254"/>
                      <a:pt x="165" y="6"/>
                      <a:pt x="163" y="0"/>
                    </a:cubicBezTo>
                    <a:lnTo>
                      <a:pt x="0" y="0"/>
                    </a:lnTo>
                    <a:cubicBezTo>
                      <a:pt x="34" y="31"/>
                      <a:pt x="62" y="82"/>
                      <a:pt x="81" y="151"/>
                    </a:cubicBezTo>
                    <a:cubicBezTo>
                      <a:pt x="110" y="257"/>
                      <a:pt x="127" y="316"/>
                      <a:pt x="133" y="328"/>
                    </a:cubicBezTo>
                    <a:cubicBezTo>
                      <a:pt x="156" y="381"/>
                      <a:pt x="205" y="417"/>
                      <a:pt x="261" y="423"/>
                    </a:cubicBezTo>
                    <a:lnTo>
                      <a:pt x="352" y="161"/>
                    </a:lnTo>
                    <a:lnTo>
                      <a:pt x="391" y="285"/>
                    </a:lnTo>
                    <a:cubicBezTo>
                      <a:pt x="401" y="318"/>
                      <a:pt x="418" y="350"/>
                      <a:pt x="440" y="377"/>
                    </a:cubicBezTo>
                    <a:cubicBezTo>
                      <a:pt x="465" y="403"/>
                      <a:pt x="498" y="420"/>
                      <a:pt x="534" y="423"/>
                    </a:cubicBezTo>
                    <a:lnTo>
                      <a:pt x="686" y="0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110856" y="6481767"/>
                <a:ext cx="69750" cy="149575"/>
              </a:xfrm>
              <a:custGeom>
                <a:avLst/>
                <a:gdLst>
                  <a:gd name="T0" fmla="*/ 0 w 186"/>
                  <a:gd name="T1" fmla="*/ 0 h 402"/>
                  <a:gd name="T2" fmla="*/ 29 w 186"/>
                  <a:gd name="T3" fmla="*/ 78 h 402"/>
                  <a:gd name="T4" fmla="*/ 29 w 186"/>
                  <a:gd name="T5" fmla="*/ 325 h 402"/>
                  <a:gd name="T6" fmla="*/ 4 w 186"/>
                  <a:gd name="T7" fmla="*/ 402 h 402"/>
                  <a:gd name="T8" fmla="*/ 179 w 186"/>
                  <a:gd name="T9" fmla="*/ 402 h 402"/>
                  <a:gd name="T10" fmla="*/ 160 w 186"/>
                  <a:gd name="T11" fmla="*/ 370 h 402"/>
                  <a:gd name="T12" fmla="*/ 154 w 186"/>
                  <a:gd name="T13" fmla="*/ 325 h 402"/>
                  <a:gd name="T14" fmla="*/ 154 w 186"/>
                  <a:gd name="T15" fmla="*/ 78 h 402"/>
                  <a:gd name="T16" fmla="*/ 186 w 186"/>
                  <a:gd name="T17" fmla="*/ 0 h 402"/>
                  <a:gd name="T18" fmla="*/ 0 w 186"/>
                  <a:gd name="T19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402">
                    <a:moveTo>
                      <a:pt x="0" y="0"/>
                    </a:moveTo>
                    <a:cubicBezTo>
                      <a:pt x="19" y="21"/>
                      <a:pt x="30" y="49"/>
                      <a:pt x="29" y="78"/>
                    </a:cubicBezTo>
                    <a:lnTo>
                      <a:pt x="29" y="325"/>
                    </a:lnTo>
                    <a:cubicBezTo>
                      <a:pt x="29" y="353"/>
                      <a:pt x="21" y="380"/>
                      <a:pt x="4" y="402"/>
                    </a:cubicBezTo>
                    <a:lnTo>
                      <a:pt x="179" y="402"/>
                    </a:lnTo>
                    <a:cubicBezTo>
                      <a:pt x="172" y="392"/>
                      <a:pt x="165" y="382"/>
                      <a:pt x="160" y="370"/>
                    </a:cubicBezTo>
                    <a:cubicBezTo>
                      <a:pt x="155" y="356"/>
                      <a:pt x="153" y="341"/>
                      <a:pt x="154" y="325"/>
                    </a:cubicBezTo>
                    <a:lnTo>
                      <a:pt x="154" y="78"/>
                    </a:lnTo>
                    <a:cubicBezTo>
                      <a:pt x="154" y="49"/>
                      <a:pt x="166" y="21"/>
                      <a:pt x="1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206181" y="6481767"/>
                <a:ext cx="132525" cy="149575"/>
              </a:xfrm>
              <a:custGeom>
                <a:avLst/>
                <a:gdLst>
                  <a:gd name="T0" fmla="*/ 4 w 356"/>
                  <a:gd name="T1" fmla="*/ 0 h 402"/>
                  <a:gd name="T2" fmla="*/ 29 w 356"/>
                  <a:gd name="T3" fmla="*/ 77 h 402"/>
                  <a:gd name="T4" fmla="*/ 29 w 356"/>
                  <a:gd name="T5" fmla="*/ 325 h 402"/>
                  <a:gd name="T6" fmla="*/ 0 w 356"/>
                  <a:gd name="T7" fmla="*/ 402 h 402"/>
                  <a:gd name="T8" fmla="*/ 321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3 w 356"/>
                  <a:gd name="T17" fmla="*/ 327 h 402"/>
                  <a:gd name="T18" fmla="*/ 153 w 356"/>
                  <a:gd name="T19" fmla="*/ 78 h 402"/>
                  <a:gd name="T20" fmla="*/ 180 w 356"/>
                  <a:gd name="T21" fmla="*/ 0 h 402"/>
                  <a:gd name="T22" fmla="*/ 4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4" y="0"/>
                    </a:moveTo>
                    <a:cubicBezTo>
                      <a:pt x="20" y="23"/>
                      <a:pt x="29" y="50"/>
                      <a:pt x="29" y="77"/>
                    </a:cubicBezTo>
                    <a:lnTo>
                      <a:pt x="29" y="325"/>
                    </a:lnTo>
                    <a:cubicBezTo>
                      <a:pt x="30" y="354"/>
                      <a:pt x="19" y="382"/>
                      <a:pt x="0" y="402"/>
                    </a:cubicBezTo>
                    <a:lnTo>
                      <a:pt x="321" y="402"/>
                    </a:lnTo>
                    <a:lnTo>
                      <a:pt x="356" y="302"/>
                    </a:lnTo>
                    <a:cubicBezTo>
                      <a:pt x="322" y="320"/>
                      <a:pt x="272" y="329"/>
                      <a:pt x="206" y="329"/>
                    </a:cubicBezTo>
                    <a:cubicBezTo>
                      <a:pt x="191" y="329"/>
                      <a:pt x="175" y="329"/>
                      <a:pt x="158" y="327"/>
                    </a:cubicBezTo>
                    <a:lnTo>
                      <a:pt x="153" y="327"/>
                    </a:lnTo>
                    <a:lnTo>
                      <a:pt x="153" y="78"/>
                    </a:lnTo>
                    <a:cubicBezTo>
                      <a:pt x="153" y="50"/>
                      <a:pt x="163" y="22"/>
                      <a:pt x="18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355756" y="6481767"/>
                <a:ext cx="132525" cy="149575"/>
              </a:xfrm>
              <a:custGeom>
                <a:avLst/>
                <a:gdLst>
                  <a:gd name="T0" fmla="*/ 5 w 356"/>
                  <a:gd name="T1" fmla="*/ 0 h 402"/>
                  <a:gd name="T2" fmla="*/ 30 w 356"/>
                  <a:gd name="T3" fmla="*/ 77 h 402"/>
                  <a:gd name="T4" fmla="*/ 30 w 356"/>
                  <a:gd name="T5" fmla="*/ 325 h 402"/>
                  <a:gd name="T6" fmla="*/ 0 w 356"/>
                  <a:gd name="T7" fmla="*/ 402 h 402"/>
                  <a:gd name="T8" fmla="*/ 322 w 356"/>
                  <a:gd name="T9" fmla="*/ 402 h 402"/>
                  <a:gd name="T10" fmla="*/ 356 w 356"/>
                  <a:gd name="T11" fmla="*/ 302 h 402"/>
                  <a:gd name="T12" fmla="*/ 206 w 356"/>
                  <a:gd name="T13" fmla="*/ 329 h 402"/>
                  <a:gd name="T14" fmla="*/ 158 w 356"/>
                  <a:gd name="T15" fmla="*/ 327 h 402"/>
                  <a:gd name="T16" fmla="*/ 154 w 356"/>
                  <a:gd name="T17" fmla="*/ 327 h 402"/>
                  <a:gd name="T18" fmla="*/ 154 w 356"/>
                  <a:gd name="T19" fmla="*/ 78 h 402"/>
                  <a:gd name="T20" fmla="*/ 181 w 356"/>
                  <a:gd name="T21" fmla="*/ 0 h 402"/>
                  <a:gd name="T22" fmla="*/ 5 w 356"/>
                  <a:gd name="T23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402">
                    <a:moveTo>
                      <a:pt x="5" y="0"/>
                    </a:moveTo>
                    <a:cubicBezTo>
                      <a:pt x="21" y="23"/>
                      <a:pt x="30" y="50"/>
                      <a:pt x="30" y="77"/>
                    </a:cubicBezTo>
                    <a:lnTo>
                      <a:pt x="30" y="325"/>
                    </a:lnTo>
                    <a:cubicBezTo>
                      <a:pt x="30" y="354"/>
                      <a:pt x="20" y="382"/>
                      <a:pt x="0" y="402"/>
                    </a:cubicBezTo>
                    <a:lnTo>
                      <a:pt x="322" y="402"/>
                    </a:lnTo>
                    <a:lnTo>
                      <a:pt x="356" y="302"/>
                    </a:lnTo>
                    <a:cubicBezTo>
                      <a:pt x="323" y="320"/>
                      <a:pt x="272" y="329"/>
                      <a:pt x="206" y="329"/>
                    </a:cubicBezTo>
                    <a:cubicBezTo>
                      <a:pt x="192" y="329"/>
                      <a:pt x="176" y="329"/>
                      <a:pt x="158" y="327"/>
                    </a:cubicBezTo>
                    <a:lnTo>
                      <a:pt x="154" y="327"/>
                    </a:lnTo>
                    <a:lnTo>
                      <a:pt x="154" y="78"/>
                    </a:lnTo>
                    <a:cubicBezTo>
                      <a:pt x="154" y="50"/>
                      <a:pt x="163" y="22"/>
                      <a:pt x="18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578181" y="6478667"/>
                <a:ext cx="167400" cy="155000"/>
              </a:xfrm>
              <a:custGeom>
                <a:avLst/>
                <a:gdLst>
                  <a:gd name="T0" fmla="*/ 290 w 450"/>
                  <a:gd name="T1" fmla="*/ 188 h 417"/>
                  <a:gd name="T2" fmla="*/ 318 w 450"/>
                  <a:gd name="T3" fmla="*/ 246 h 417"/>
                  <a:gd name="T4" fmla="*/ 318 w 450"/>
                  <a:gd name="T5" fmla="*/ 352 h 417"/>
                  <a:gd name="T6" fmla="*/ 288 w 450"/>
                  <a:gd name="T7" fmla="*/ 354 h 417"/>
                  <a:gd name="T8" fmla="*/ 175 w 450"/>
                  <a:gd name="T9" fmla="*/ 300 h 417"/>
                  <a:gd name="T10" fmla="*/ 145 w 450"/>
                  <a:gd name="T11" fmla="*/ 193 h 417"/>
                  <a:gd name="T12" fmla="*/ 178 w 450"/>
                  <a:gd name="T13" fmla="*/ 102 h 417"/>
                  <a:gd name="T14" fmla="*/ 286 w 450"/>
                  <a:gd name="T15" fmla="*/ 64 h 417"/>
                  <a:gd name="T16" fmla="*/ 418 w 450"/>
                  <a:gd name="T17" fmla="*/ 96 h 417"/>
                  <a:gd name="T18" fmla="*/ 418 w 450"/>
                  <a:gd name="T19" fmla="*/ 11 h 417"/>
                  <a:gd name="T20" fmla="*/ 284 w 450"/>
                  <a:gd name="T21" fmla="*/ 0 h 417"/>
                  <a:gd name="T22" fmla="*/ 83 w 450"/>
                  <a:gd name="T23" fmla="*/ 57 h 417"/>
                  <a:gd name="T24" fmla="*/ 1 w 450"/>
                  <a:gd name="T25" fmla="*/ 211 h 417"/>
                  <a:gd name="T26" fmla="*/ 84 w 450"/>
                  <a:gd name="T27" fmla="*/ 363 h 417"/>
                  <a:gd name="T28" fmla="*/ 287 w 450"/>
                  <a:gd name="T29" fmla="*/ 417 h 417"/>
                  <a:gd name="T30" fmla="*/ 450 w 450"/>
                  <a:gd name="T31" fmla="*/ 398 h 417"/>
                  <a:gd name="T32" fmla="*/ 450 w 450"/>
                  <a:gd name="T33" fmla="*/ 188 h 417"/>
                  <a:gd name="T34" fmla="*/ 290 w 450"/>
                  <a:gd name="T35" fmla="*/ 1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417">
                    <a:moveTo>
                      <a:pt x="290" y="188"/>
                    </a:moveTo>
                    <a:cubicBezTo>
                      <a:pt x="310" y="200"/>
                      <a:pt x="320" y="223"/>
                      <a:pt x="318" y="246"/>
                    </a:cubicBezTo>
                    <a:lnTo>
                      <a:pt x="318" y="352"/>
                    </a:lnTo>
                    <a:cubicBezTo>
                      <a:pt x="308" y="353"/>
                      <a:pt x="298" y="354"/>
                      <a:pt x="288" y="354"/>
                    </a:cubicBezTo>
                    <a:cubicBezTo>
                      <a:pt x="237" y="354"/>
                      <a:pt x="200" y="336"/>
                      <a:pt x="175" y="300"/>
                    </a:cubicBezTo>
                    <a:cubicBezTo>
                      <a:pt x="154" y="269"/>
                      <a:pt x="143" y="231"/>
                      <a:pt x="145" y="193"/>
                    </a:cubicBezTo>
                    <a:cubicBezTo>
                      <a:pt x="143" y="159"/>
                      <a:pt x="155" y="126"/>
                      <a:pt x="178" y="102"/>
                    </a:cubicBezTo>
                    <a:cubicBezTo>
                      <a:pt x="203" y="77"/>
                      <a:pt x="239" y="64"/>
                      <a:pt x="286" y="64"/>
                    </a:cubicBezTo>
                    <a:cubicBezTo>
                      <a:pt x="331" y="64"/>
                      <a:pt x="389" y="75"/>
                      <a:pt x="418" y="96"/>
                    </a:cubicBezTo>
                    <a:lnTo>
                      <a:pt x="418" y="11"/>
                    </a:lnTo>
                    <a:cubicBezTo>
                      <a:pt x="374" y="4"/>
                      <a:pt x="329" y="0"/>
                      <a:pt x="284" y="0"/>
                    </a:cubicBezTo>
                    <a:cubicBezTo>
                      <a:pt x="203" y="0"/>
                      <a:pt x="136" y="19"/>
                      <a:pt x="83" y="57"/>
                    </a:cubicBezTo>
                    <a:cubicBezTo>
                      <a:pt x="29" y="96"/>
                      <a:pt x="1" y="148"/>
                      <a:pt x="1" y="211"/>
                    </a:cubicBezTo>
                    <a:cubicBezTo>
                      <a:pt x="0" y="273"/>
                      <a:pt x="31" y="331"/>
                      <a:pt x="84" y="363"/>
                    </a:cubicBezTo>
                    <a:cubicBezTo>
                      <a:pt x="136" y="399"/>
                      <a:pt x="204" y="417"/>
                      <a:pt x="287" y="417"/>
                    </a:cubicBezTo>
                    <a:cubicBezTo>
                      <a:pt x="342" y="417"/>
                      <a:pt x="396" y="410"/>
                      <a:pt x="450" y="398"/>
                    </a:cubicBezTo>
                    <a:lnTo>
                      <a:pt x="450" y="188"/>
                    </a:lnTo>
                    <a:lnTo>
                      <a:pt x="29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1940106" y="6478667"/>
                <a:ext cx="191425" cy="155000"/>
              </a:xfrm>
              <a:custGeom>
                <a:avLst/>
                <a:gdLst>
                  <a:gd name="T0" fmla="*/ 511 w 514"/>
                  <a:gd name="T1" fmla="*/ 207 h 415"/>
                  <a:gd name="T2" fmla="*/ 436 w 514"/>
                  <a:gd name="T3" fmla="*/ 360 h 415"/>
                  <a:gd name="T4" fmla="*/ 253 w 514"/>
                  <a:gd name="T5" fmla="*/ 415 h 415"/>
                  <a:gd name="T6" fmla="*/ 74 w 514"/>
                  <a:gd name="T7" fmla="*/ 359 h 415"/>
                  <a:gd name="T8" fmla="*/ 1 w 514"/>
                  <a:gd name="T9" fmla="*/ 208 h 415"/>
                  <a:gd name="T10" fmla="*/ 79 w 514"/>
                  <a:gd name="T11" fmla="*/ 56 h 415"/>
                  <a:gd name="T12" fmla="*/ 261 w 514"/>
                  <a:gd name="T13" fmla="*/ 0 h 415"/>
                  <a:gd name="T14" fmla="*/ 441 w 514"/>
                  <a:gd name="T15" fmla="*/ 55 h 415"/>
                  <a:gd name="T16" fmla="*/ 511 w 514"/>
                  <a:gd name="T17" fmla="*/ 207 h 415"/>
                  <a:gd name="T18" fmla="*/ 378 w 514"/>
                  <a:gd name="T19" fmla="*/ 228 h 415"/>
                  <a:gd name="T20" fmla="*/ 351 w 514"/>
                  <a:gd name="T21" fmla="*/ 119 h 415"/>
                  <a:gd name="T22" fmla="*/ 163 w 514"/>
                  <a:gd name="T23" fmla="*/ 103 h 415"/>
                  <a:gd name="T24" fmla="*/ 135 w 514"/>
                  <a:gd name="T25" fmla="*/ 191 h 415"/>
                  <a:gd name="T26" fmla="*/ 164 w 514"/>
                  <a:gd name="T27" fmla="*/ 297 h 415"/>
                  <a:gd name="T28" fmla="*/ 260 w 514"/>
                  <a:gd name="T29" fmla="*/ 355 h 415"/>
                  <a:gd name="T30" fmla="*/ 350 w 514"/>
                  <a:gd name="T31" fmla="*/ 315 h 415"/>
                  <a:gd name="T32" fmla="*/ 378 w 514"/>
                  <a:gd name="T33" fmla="*/ 22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15">
                    <a:moveTo>
                      <a:pt x="511" y="207"/>
                    </a:moveTo>
                    <a:cubicBezTo>
                      <a:pt x="513" y="267"/>
                      <a:pt x="484" y="324"/>
                      <a:pt x="436" y="360"/>
                    </a:cubicBezTo>
                    <a:cubicBezTo>
                      <a:pt x="387" y="397"/>
                      <a:pt x="326" y="415"/>
                      <a:pt x="253" y="415"/>
                    </a:cubicBezTo>
                    <a:cubicBezTo>
                      <a:pt x="180" y="415"/>
                      <a:pt x="121" y="396"/>
                      <a:pt x="74" y="359"/>
                    </a:cubicBezTo>
                    <a:cubicBezTo>
                      <a:pt x="27" y="323"/>
                      <a:pt x="0" y="267"/>
                      <a:pt x="1" y="208"/>
                    </a:cubicBezTo>
                    <a:cubicBezTo>
                      <a:pt x="0" y="148"/>
                      <a:pt x="29" y="91"/>
                      <a:pt x="79" y="56"/>
                    </a:cubicBezTo>
                    <a:cubicBezTo>
                      <a:pt x="128" y="19"/>
                      <a:pt x="188" y="0"/>
                      <a:pt x="261" y="0"/>
                    </a:cubicBezTo>
                    <a:cubicBezTo>
                      <a:pt x="336" y="0"/>
                      <a:pt x="396" y="18"/>
                      <a:pt x="441" y="55"/>
                    </a:cubicBezTo>
                    <a:cubicBezTo>
                      <a:pt x="488" y="91"/>
                      <a:pt x="514" y="148"/>
                      <a:pt x="511" y="207"/>
                    </a:cubicBezTo>
                    <a:close/>
                    <a:moveTo>
                      <a:pt x="378" y="228"/>
                    </a:moveTo>
                    <a:cubicBezTo>
                      <a:pt x="378" y="190"/>
                      <a:pt x="369" y="153"/>
                      <a:pt x="351" y="119"/>
                    </a:cubicBezTo>
                    <a:cubicBezTo>
                      <a:pt x="312" y="49"/>
                      <a:pt x="214" y="41"/>
                      <a:pt x="163" y="103"/>
                    </a:cubicBezTo>
                    <a:cubicBezTo>
                      <a:pt x="144" y="128"/>
                      <a:pt x="134" y="159"/>
                      <a:pt x="135" y="191"/>
                    </a:cubicBezTo>
                    <a:cubicBezTo>
                      <a:pt x="134" y="228"/>
                      <a:pt x="145" y="265"/>
                      <a:pt x="164" y="297"/>
                    </a:cubicBezTo>
                    <a:cubicBezTo>
                      <a:pt x="188" y="335"/>
                      <a:pt x="220" y="355"/>
                      <a:pt x="260" y="355"/>
                    </a:cubicBezTo>
                    <a:cubicBezTo>
                      <a:pt x="295" y="356"/>
                      <a:pt x="328" y="342"/>
                      <a:pt x="350" y="315"/>
                    </a:cubicBezTo>
                    <a:cubicBezTo>
                      <a:pt x="369" y="290"/>
                      <a:pt x="379" y="259"/>
                      <a:pt x="378" y="2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2150131" y="6481767"/>
                <a:ext cx="165075" cy="151900"/>
              </a:xfrm>
              <a:custGeom>
                <a:avLst/>
                <a:gdLst>
                  <a:gd name="T0" fmla="*/ 444 w 444"/>
                  <a:gd name="T1" fmla="*/ 402 h 407"/>
                  <a:gd name="T2" fmla="*/ 416 w 444"/>
                  <a:gd name="T3" fmla="*/ 325 h 407"/>
                  <a:gd name="T4" fmla="*/ 416 w 444"/>
                  <a:gd name="T5" fmla="*/ 0 h 407"/>
                  <a:gd name="T6" fmla="*/ 266 w 444"/>
                  <a:gd name="T7" fmla="*/ 0 h 407"/>
                  <a:gd name="T8" fmla="*/ 290 w 444"/>
                  <a:gd name="T9" fmla="*/ 77 h 407"/>
                  <a:gd name="T10" fmla="*/ 290 w 444"/>
                  <a:gd name="T11" fmla="*/ 233 h 407"/>
                  <a:gd name="T12" fmla="*/ 219 w 444"/>
                  <a:gd name="T13" fmla="*/ 335 h 407"/>
                  <a:gd name="T14" fmla="*/ 155 w 444"/>
                  <a:gd name="T15" fmla="*/ 255 h 407"/>
                  <a:gd name="T16" fmla="*/ 155 w 444"/>
                  <a:gd name="T17" fmla="*/ 0 h 407"/>
                  <a:gd name="T18" fmla="*/ 0 w 444"/>
                  <a:gd name="T19" fmla="*/ 0 h 407"/>
                  <a:gd name="T20" fmla="*/ 34 w 444"/>
                  <a:gd name="T21" fmla="*/ 77 h 407"/>
                  <a:gd name="T22" fmla="*/ 34 w 444"/>
                  <a:gd name="T23" fmla="*/ 275 h 407"/>
                  <a:gd name="T24" fmla="*/ 53 w 444"/>
                  <a:gd name="T25" fmla="*/ 356 h 407"/>
                  <a:gd name="T26" fmla="*/ 163 w 444"/>
                  <a:gd name="T27" fmla="*/ 405 h 407"/>
                  <a:gd name="T28" fmla="*/ 290 w 444"/>
                  <a:gd name="T29" fmla="*/ 348 h 407"/>
                  <a:gd name="T30" fmla="*/ 290 w 444"/>
                  <a:gd name="T31" fmla="*/ 402 h 407"/>
                  <a:gd name="T32" fmla="*/ 444 w 444"/>
                  <a:gd name="T33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4" h="407">
                    <a:moveTo>
                      <a:pt x="444" y="402"/>
                    </a:moveTo>
                    <a:cubicBezTo>
                      <a:pt x="425" y="381"/>
                      <a:pt x="415" y="353"/>
                      <a:pt x="416" y="325"/>
                    </a:cubicBezTo>
                    <a:lnTo>
                      <a:pt x="416" y="0"/>
                    </a:lnTo>
                    <a:lnTo>
                      <a:pt x="266" y="0"/>
                    </a:lnTo>
                    <a:cubicBezTo>
                      <a:pt x="282" y="22"/>
                      <a:pt x="290" y="49"/>
                      <a:pt x="290" y="77"/>
                    </a:cubicBezTo>
                    <a:lnTo>
                      <a:pt x="290" y="233"/>
                    </a:lnTo>
                    <a:cubicBezTo>
                      <a:pt x="290" y="304"/>
                      <a:pt x="266" y="335"/>
                      <a:pt x="219" y="335"/>
                    </a:cubicBezTo>
                    <a:cubicBezTo>
                      <a:pt x="176" y="335"/>
                      <a:pt x="155" y="309"/>
                      <a:pt x="155" y="255"/>
                    </a:cubicBezTo>
                    <a:lnTo>
                      <a:pt x="155" y="0"/>
                    </a:lnTo>
                    <a:lnTo>
                      <a:pt x="0" y="0"/>
                    </a:lnTo>
                    <a:cubicBezTo>
                      <a:pt x="22" y="20"/>
                      <a:pt x="34" y="48"/>
                      <a:pt x="34" y="77"/>
                    </a:cubicBezTo>
                    <a:lnTo>
                      <a:pt x="34" y="275"/>
                    </a:lnTo>
                    <a:cubicBezTo>
                      <a:pt x="34" y="290"/>
                      <a:pt x="35" y="331"/>
                      <a:pt x="53" y="356"/>
                    </a:cubicBezTo>
                    <a:cubicBezTo>
                      <a:pt x="76" y="388"/>
                      <a:pt x="107" y="405"/>
                      <a:pt x="163" y="405"/>
                    </a:cubicBezTo>
                    <a:cubicBezTo>
                      <a:pt x="212" y="407"/>
                      <a:pt x="259" y="386"/>
                      <a:pt x="290" y="348"/>
                    </a:cubicBezTo>
                    <a:lnTo>
                      <a:pt x="290" y="402"/>
                    </a:lnTo>
                    <a:lnTo>
                      <a:pt x="444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0" name="Freeform 13"/>
              <p:cNvSpPr>
                <a:spLocks noEditPoints="1"/>
              </p:cNvSpPr>
              <p:nvPr/>
            </p:nvSpPr>
            <p:spPr bwMode="auto">
              <a:xfrm>
                <a:off x="1775031" y="6481767"/>
                <a:ext cx="170500" cy="151125"/>
              </a:xfrm>
              <a:custGeom>
                <a:avLst/>
                <a:gdLst>
                  <a:gd name="T0" fmla="*/ 344 w 459"/>
                  <a:gd name="T1" fmla="*/ 307 h 405"/>
                  <a:gd name="T2" fmla="*/ 281 w 459"/>
                  <a:gd name="T3" fmla="*/ 230 h 405"/>
                  <a:gd name="T4" fmla="*/ 332 w 459"/>
                  <a:gd name="T5" fmla="*/ 211 h 405"/>
                  <a:gd name="T6" fmla="*/ 380 w 459"/>
                  <a:gd name="T7" fmla="*/ 118 h 405"/>
                  <a:gd name="T8" fmla="*/ 332 w 459"/>
                  <a:gd name="T9" fmla="*/ 22 h 405"/>
                  <a:gd name="T10" fmla="*/ 230 w 459"/>
                  <a:gd name="T11" fmla="*/ 0 h 405"/>
                  <a:gd name="T12" fmla="*/ 5 w 459"/>
                  <a:gd name="T13" fmla="*/ 0 h 405"/>
                  <a:gd name="T14" fmla="*/ 30 w 459"/>
                  <a:gd name="T15" fmla="*/ 77 h 405"/>
                  <a:gd name="T16" fmla="*/ 30 w 459"/>
                  <a:gd name="T17" fmla="*/ 325 h 405"/>
                  <a:gd name="T18" fmla="*/ 0 w 459"/>
                  <a:gd name="T19" fmla="*/ 402 h 405"/>
                  <a:gd name="T20" fmla="*/ 186 w 459"/>
                  <a:gd name="T21" fmla="*/ 402 h 405"/>
                  <a:gd name="T22" fmla="*/ 155 w 459"/>
                  <a:gd name="T23" fmla="*/ 324 h 405"/>
                  <a:gd name="T24" fmla="*/ 155 w 459"/>
                  <a:gd name="T25" fmla="*/ 260 h 405"/>
                  <a:gd name="T26" fmla="*/ 245 w 459"/>
                  <a:gd name="T27" fmla="*/ 360 h 405"/>
                  <a:gd name="T28" fmla="*/ 336 w 459"/>
                  <a:gd name="T29" fmla="*/ 402 h 405"/>
                  <a:gd name="T30" fmla="*/ 459 w 459"/>
                  <a:gd name="T31" fmla="*/ 402 h 405"/>
                  <a:gd name="T32" fmla="*/ 344 w 459"/>
                  <a:gd name="T33" fmla="*/ 307 h 405"/>
                  <a:gd name="T34" fmla="*/ 156 w 459"/>
                  <a:gd name="T35" fmla="*/ 54 h 405"/>
                  <a:gd name="T36" fmla="*/ 189 w 459"/>
                  <a:gd name="T37" fmla="*/ 54 h 405"/>
                  <a:gd name="T38" fmla="*/ 254 w 459"/>
                  <a:gd name="T39" fmla="*/ 127 h 405"/>
                  <a:gd name="T40" fmla="*/ 175 w 459"/>
                  <a:gd name="T41" fmla="*/ 207 h 405"/>
                  <a:gd name="T42" fmla="*/ 156 w 459"/>
                  <a:gd name="T43" fmla="*/ 207 h 405"/>
                  <a:gd name="T44" fmla="*/ 156 w 459"/>
                  <a:gd name="T45" fmla="*/ 5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405">
                    <a:moveTo>
                      <a:pt x="344" y="307"/>
                    </a:moveTo>
                    <a:cubicBezTo>
                      <a:pt x="322" y="282"/>
                      <a:pt x="299" y="256"/>
                      <a:pt x="281" y="230"/>
                    </a:cubicBezTo>
                    <a:cubicBezTo>
                      <a:pt x="299" y="227"/>
                      <a:pt x="316" y="220"/>
                      <a:pt x="332" y="211"/>
                    </a:cubicBezTo>
                    <a:cubicBezTo>
                      <a:pt x="362" y="190"/>
                      <a:pt x="380" y="155"/>
                      <a:pt x="380" y="118"/>
                    </a:cubicBezTo>
                    <a:cubicBezTo>
                      <a:pt x="381" y="80"/>
                      <a:pt x="363" y="44"/>
                      <a:pt x="332" y="22"/>
                    </a:cubicBezTo>
                    <a:cubicBezTo>
                      <a:pt x="305" y="5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49"/>
                      <a:pt x="30" y="77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6" y="402"/>
                    </a:lnTo>
                    <a:cubicBezTo>
                      <a:pt x="186" y="402"/>
                      <a:pt x="155" y="378"/>
                      <a:pt x="155" y="324"/>
                    </a:cubicBezTo>
                    <a:lnTo>
                      <a:pt x="155" y="260"/>
                    </a:lnTo>
                    <a:lnTo>
                      <a:pt x="245" y="360"/>
                    </a:lnTo>
                    <a:cubicBezTo>
                      <a:pt x="266" y="389"/>
                      <a:pt x="300" y="405"/>
                      <a:pt x="336" y="402"/>
                    </a:cubicBezTo>
                    <a:lnTo>
                      <a:pt x="459" y="402"/>
                    </a:lnTo>
                    <a:cubicBezTo>
                      <a:pt x="427" y="391"/>
                      <a:pt x="382" y="350"/>
                      <a:pt x="344" y="307"/>
                    </a:cubicBezTo>
                    <a:close/>
                    <a:moveTo>
                      <a:pt x="156" y="54"/>
                    </a:moveTo>
                    <a:lnTo>
                      <a:pt x="189" y="54"/>
                    </a:lnTo>
                    <a:cubicBezTo>
                      <a:pt x="232" y="54"/>
                      <a:pt x="254" y="88"/>
                      <a:pt x="254" y="127"/>
                    </a:cubicBezTo>
                    <a:cubicBezTo>
                      <a:pt x="255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  <p:sp>
            <p:nvSpPr>
              <p:cNvPr id="21" name="Freeform 14"/>
              <p:cNvSpPr>
                <a:spLocks noEditPoints="1"/>
              </p:cNvSpPr>
              <p:nvPr/>
            </p:nvSpPr>
            <p:spPr bwMode="auto">
              <a:xfrm>
                <a:off x="2340781" y="6481767"/>
                <a:ext cx="141825" cy="149575"/>
              </a:xfrm>
              <a:custGeom>
                <a:avLst/>
                <a:gdLst>
                  <a:gd name="T0" fmla="*/ 183 w 381"/>
                  <a:gd name="T1" fmla="*/ 249 h 402"/>
                  <a:gd name="T2" fmla="*/ 328 w 381"/>
                  <a:gd name="T3" fmla="*/ 219 h 402"/>
                  <a:gd name="T4" fmla="*/ 380 w 381"/>
                  <a:gd name="T5" fmla="*/ 119 h 402"/>
                  <a:gd name="T6" fmla="*/ 331 w 381"/>
                  <a:gd name="T7" fmla="*/ 23 h 402"/>
                  <a:gd name="T8" fmla="*/ 230 w 381"/>
                  <a:gd name="T9" fmla="*/ 0 h 402"/>
                  <a:gd name="T10" fmla="*/ 5 w 381"/>
                  <a:gd name="T11" fmla="*/ 0 h 402"/>
                  <a:gd name="T12" fmla="*/ 30 w 381"/>
                  <a:gd name="T13" fmla="*/ 78 h 402"/>
                  <a:gd name="T14" fmla="*/ 30 w 381"/>
                  <a:gd name="T15" fmla="*/ 325 h 402"/>
                  <a:gd name="T16" fmla="*/ 0 w 381"/>
                  <a:gd name="T17" fmla="*/ 402 h 402"/>
                  <a:gd name="T18" fmla="*/ 185 w 381"/>
                  <a:gd name="T19" fmla="*/ 402 h 402"/>
                  <a:gd name="T20" fmla="*/ 155 w 381"/>
                  <a:gd name="T21" fmla="*/ 325 h 402"/>
                  <a:gd name="T22" fmla="*/ 155 w 381"/>
                  <a:gd name="T23" fmla="*/ 249 h 402"/>
                  <a:gd name="T24" fmla="*/ 183 w 381"/>
                  <a:gd name="T25" fmla="*/ 249 h 402"/>
                  <a:gd name="T26" fmla="*/ 155 w 381"/>
                  <a:gd name="T27" fmla="*/ 54 h 402"/>
                  <a:gd name="T28" fmla="*/ 188 w 381"/>
                  <a:gd name="T29" fmla="*/ 54 h 402"/>
                  <a:gd name="T30" fmla="*/ 253 w 381"/>
                  <a:gd name="T31" fmla="*/ 128 h 402"/>
                  <a:gd name="T32" fmla="*/ 175 w 381"/>
                  <a:gd name="T33" fmla="*/ 207 h 402"/>
                  <a:gd name="T34" fmla="*/ 156 w 381"/>
                  <a:gd name="T35" fmla="*/ 207 h 402"/>
                  <a:gd name="T36" fmla="*/ 155 w 381"/>
                  <a:gd name="T37" fmla="*/ 5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1" h="402">
                    <a:moveTo>
                      <a:pt x="183" y="249"/>
                    </a:moveTo>
                    <a:cubicBezTo>
                      <a:pt x="279" y="249"/>
                      <a:pt x="314" y="228"/>
                      <a:pt x="328" y="219"/>
                    </a:cubicBezTo>
                    <a:cubicBezTo>
                      <a:pt x="362" y="197"/>
                      <a:pt x="381" y="159"/>
                      <a:pt x="380" y="119"/>
                    </a:cubicBezTo>
                    <a:cubicBezTo>
                      <a:pt x="381" y="81"/>
                      <a:pt x="363" y="44"/>
                      <a:pt x="331" y="23"/>
                    </a:cubicBezTo>
                    <a:cubicBezTo>
                      <a:pt x="305" y="6"/>
                      <a:pt x="278" y="0"/>
                      <a:pt x="230" y="0"/>
                    </a:cubicBezTo>
                    <a:lnTo>
                      <a:pt x="5" y="0"/>
                    </a:lnTo>
                    <a:cubicBezTo>
                      <a:pt x="22" y="22"/>
                      <a:pt x="31" y="50"/>
                      <a:pt x="30" y="78"/>
                    </a:cubicBezTo>
                    <a:lnTo>
                      <a:pt x="30" y="325"/>
                    </a:lnTo>
                    <a:cubicBezTo>
                      <a:pt x="31" y="354"/>
                      <a:pt x="20" y="382"/>
                      <a:pt x="0" y="402"/>
                    </a:cubicBezTo>
                    <a:lnTo>
                      <a:pt x="185" y="402"/>
                    </a:lnTo>
                    <a:cubicBezTo>
                      <a:pt x="185" y="402"/>
                      <a:pt x="155" y="379"/>
                      <a:pt x="155" y="325"/>
                    </a:cubicBezTo>
                    <a:lnTo>
                      <a:pt x="155" y="249"/>
                    </a:lnTo>
                    <a:lnTo>
                      <a:pt x="183" y="249"/>
                    </a:lnTo>
                    <a:close/>
                    <a:moveTo>
                      <a:pt x="155" y="54"/>
                    </a:moveTo>
                    <a:lnTo>
                      <a:pt x="188" y="54"/>
                    </a:lnTo>
                    <a:cubicBezTo>
                      <a:pt x="232" y="54"/>
                      <a:pt x="253" y="88"/>
                      <a:pt x="253" y="128"/>
                    </a:cubicBezTo>
                    <a:cubicBezTo>
                      <a:pt x="254" y="172"/>
                      <a:pt x="219" y="208"/>
                      <a:pt x="175" y="207"/>
                    </a:cubicBezTo>
                    <a:lnTo>
                      <a:pt x="156" y="207"/>
                    </a:lnTo>
                    <a:lnTo>
                      <a:pt x="15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800"/>
              </a:p>
            </p:txBody>
          </p:sp>
        </p:grpSp>
      </p:grp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 bwMode="white">
          <a:xfrm>
            <a:off x="432000" y="0"/>
            <a:ext cx="11328000" cy="691200"/>
          </a:xfrm>
          <a:prstGeom prst="rect">
            <a:avLst/>
          </a:prstGeom>
        </p:spPr>
        <p:txBody>
          <a:bodyPr vert="horz" lIns="0" tIns="72000" rIns="0" bIns="0" rtlCol="0" anchor="ctr">
            <a:noAutofit/>
          </a:bodyPr>
          <a:lstStyle/>
          <a:p>
            <a:r>
              <a:rPr kumimoji="1" lang="ja-JP" altLang="en-US" dirty="0"/>
              <a:t>タイトルをここに入力して下さい、全角</a:t>
            </a:r>
            <a:r>
              <a:rPr kumimoji="1" lang="en-US" altLang="ja-JP" dirty="0"/>
              <a:t>27</a:t>
            </a:r>
            <a:r>
              <a:rPr kumimoji="1" lang="ja-JP" altLang="en-US" dirty="0"/>
              <a:t>文字入力可能です</a:t>
            </a:r>
          </a:p>
        </p:txBody>
      </p:sp>
      <p:sp>
        <p:nvSpPr>
          <p:cNvPr id="32" name="テキスト ボックス 31"/>
          <p:cNvSpPr txBox="1"/>
          <p:nvPr userDrawn="1"/>
        </p:nvSpPr>
        <p:spPr>
          <a:xfrm>
            <a:off x="11760000" y="6541200"/>
            <a:ext cx="432000" cy="316800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1"/>
          <a:lstStyle>
            <a:defPPr>
              <a:defRPr lang="ja-JP"/>
            </a:defPPr>
            <a:lvl1pPr algn="ctr">
              <a:defRPr sz="1200">
                <a:latin typeface="+mn-ea"/>
              </a:defRPr>
            </a:lvl1pPr>
          </a:lstStyle>
          <a:p>
            <a:pPr lvl="0"/>
            <a:fld id="{6CF7BC01-0078-40E8-A916-A18468C74E0A}" type="slidenum">
              <a:rPr lang="en-US" altLang="ja-JP" sz="1200" smtClean="0">
                <a:effectLst>
                  <a:glow rad="152400">
                    <a:schemeClr val="bg1"/>
                  </a:glow>
                </a:effectLst>
                <a:latin typeface="+mj-ea"/>
                <a:ea typeface="+mj-ea"/>
              </a:rPr>
              <a:pPr lvl="0"/>
              <a:t>‹#›</a:t>
            </a:fld>
            <a:endParaRPr lang="ja-JP" altLang="en-US" sz="1200" dirty="0">
              <a:effectLst>
                <a:glow rad="152400">
                  <a:schemeClr val="bg1"/>
                </a:glow>
              </a:effectLst>
              <a:latin typeface="+mj-ea"/>
              <a:ea typeface="+mj-ea"/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1726600" y="6541200"/>
            <a:ext cx="33600" cy="31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87356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903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2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E8E3D9B5-955E-07D4-30C5-FBEA73035BFC}"/>
              </a:ext>
            </a:extLst>
          </p:cNvPr>
          <p:cNvGrpSpPr/>
          <p:nvPr/>
        </p:nvGrpSpPr>
        <p:grpSpPr>
          <a:xfrm>
            <a:off x="495449" y="4515506"/>
            <a:ext cx="3779344" cy="2156576"/>
            <a:chOff x="9724295" y="2370349"/>
            <a:chExt cx="3779344" cy="2146037"/>
          </a:xfrm>
        </p:grpSpPr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E6031C23-A204-C1C6-2ADD-D7C2B3B2C5D8}"/>
                </a:ext>
              </a:extLst>
            </p:cNvPr>
            <p:cNvSpPr/>
            <p:nvPr/>
          </p:nvSpPr>
          <p:spPr bwMode="auto">
            <a:xfrm>
              <a:off x="9724295" y="2370349"/>
              <a:ext cx="3779344" cy="21460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>
                <a:latin typeface="+mn-ea"/>
              </a:endParaRPr>
            </a:p>
          </p:txBody>
        </p:sp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CC51466A-68B3-6604-747D-ACEC7EB2C73A}"/>
                </a:ext>
              </a:extLst>
            </p:cNvPr>
            <p:cNvSpPr/>
            <p:nvPr/>
          </p:nvSpPr>
          <p:spPr bwMode="auto">
            <a:xfrm>
              <a:off x="9779294" y="2419219"/>
              <a:ext cx="3673654" cy="2048295"/>
            </a:xfrm>
            <a:prstGeom prst="rect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 smtClean="0">
                <a:latin typeface="+mn-ea"/>
              </a:endParaRPr>
            </a:p>
            <a:p>
              <a:pPr algn="ctr"/>
              <a:endParaRPr lang="en-US" altLang="ja-JP" sz="700" dirty="0">
                <a:latin typeface="+mn-ea"/>
              </a:endParaRPr>
            </a:p>
            <a:p>
              <a:pPr algn="ctr"/>
              <a:endParaRPr lang="en-US" altLang="ja-JP" sz="700" dirty="0" smtClean="0">
                <a:latin typeface="+mn-ea"/>
              </a:endParaRPr>
            </a:p>
            <a:p>
              <a:pPr algn="ctr"/>
              <a:endParaRPr lang="en-US" altLang="ja-JP" sz="700" dirty="0">
                <a:latin typeface="+mn-ea"/>
              </a:endParaRPr>
            </a:p>
            <a:p>
              <a:endParaRPr lang="en-US" altLang="ja-JP" sz="1200" dirty="0">
                <a:latin typeface="+mn-ea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8E3D9B5-955E-07D4-30C5-FBEA73035BFC}"/>
              </a:ext>
            </a:extLst>
          </p:cNvPr>
          <p:cNvGrpSpPr/>
          <p:nvPr/>
        </p:nvGrpSpPr>
        <p:grpSpPr>
          <a:xfrm>
            <a:off x="4357089" y="4515508"/>
            <a:ext cx="3779344" cy="2156576"/>
            <a:chOff x="9724295" y="2370349"/>
            <a:chExt cx="3779344" cy="2146037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E6031C23-A204-C1C6-2ADD-D7C2B3B2C5D8}"/>
                </a:ext>
              </a:extLst>
            </p:cNvPr>
            <p:cNvSpPr/>
            <p:nvPr/>
          </p:nvSpPr>
          <p:spPr bwMode="auto">
            <a:xfrm>
              <a:off x="9724295" y="2370349"/>
              <a:ext cx="3779344" cy="21460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>
                <a:latin typeface="+mn-ea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C51466A-68B3-6604-747D-ACEC7EB2C73A}"/>
                </a:ext>
              </a:extLst>
            </p:cNvPr>
            <p:cNvSpPr/>
            <p:nvPr/>
          </p:nvSpPr>
          <p:spPr bwMode="auto">
            <a:xfrm>
              <a:off x="9779294" y="2419219"/>
              <a:ext cx="3673654" cy="2048295"/>
            </a:xfrm>
            <a:prstGeom prst="rect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 smtClean="0">
                <a:latin typeface="+mn-ea"/>
              </a:endParaRPr>
            </a:p>
            <a:p>
              <a:pPr algn="ctr"/>
              <a:endParaRPr lang="en-US" altLang="ja-JP" sz="700" dirty="0">
                <a:latin typeface="+mn-ea"/>
              </a:endParaRPr>
            </a:p>
            <a:p>
              <a:pPr algn="ctr"/>
              <a:endParaRPr lang="en-US" altLang="ja-JP" sz="700" dirty="0" smtClean="0">
                <a:latin typeface="+mn-ea"/>
              </a:endParaRPr>
            </a:p>
            <a:p>
              <a:pPr algn="ctr"/>
              <a:endParaRPr lang="en-US" altLang="ja-JP" sz="700" dirty="0">
                <a:latin typeface="+mn-ea"/>
              </a:endParaRPr>
            </a:p>
            <a:p>
              <a:endParaRPr lang="en-US" altLang="ja-JP" sz="1200" dirty="0">
                <a:latin typeface="+mn-ea"/>
              </a:endParaRPr>
            </a:p>
          </p:txBody>
        </p:sp>
      </p:grpSp>
      <p:sp>
        <p:nvSpPr>
          <p:cNvPr id="27" name="四角形: 角を丸くする 3">
            <a:extLst>
              <a:ext uri="{FF2B5EF4-FFF2-40B4-BE49-F238E27FC236}">
                <a16:creationId xmlns:a16="http://schemas.microsoft.com/office/drawing/2014/main" id="{D1598784-955B-F7AD-1033-3716A4045FCB}"/>
              </a:ext>
            </a:extLst>
          </p:cNvPr>
          <p:cNvSpPr/>
          <p:nvPr/>
        </p:nvSpPr>
        <p:spPr>
          <a:xfrm>
            <a:off x="4450581" y="4211894"/>
            <a:ext cx="3594256" cy="68700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8710" y="704275"/>
            <a:ext cx="1150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今の自分（の考えや価値観）を形成するきっかけになったエピソードを聞かせて</a:t>
            </a:r>
            <a:r>
              <a:rPr lang="ja-JP" altLang="en-US" sz="1200" b="1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ください。</a:t>
            </a:r>
            <a:endParaRPr lang="ja-JP" altLang="en-US" sz="1200" b="1" dirty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defRPr sz="1000"/>
            </a:pP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学校内枠は部活・学業など、学校外枠は習い事・趣味・バイト・家族・友人など自由にご入力</a:t>
            </a:r>
            <a:r>
              <a:rPr lang="ja-JP" altLang="en-US" sz="1200" b="1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ください。</a:t>
            </a:r>
            <a:endParaRPr lang="ja-JP" altLang="en-US" sz="1200" b="1" dirty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52" y="70310"/>
            <a:ext cx="1079612" cy="63403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6155EF0-9CA3-E3E4-03C3-95959F871AE8}"/>
              </a:ext>
            </a:extLst>
          </p:cNvPr>
          <p:cNvSpPr/>
          <p:nvPr/>
        </p:nvSpPr>
        <p:spPr>
          <a:xfrm rot="5400000">
            <a:off x="-3266546" y="3268062"/>
            <a:ext cx="6858001" cy="3240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E8C67E0-5DB5-2E96-EDFF-63A5B2A2DB86}"/>
              </a:ext>
            </a:extLst>
          </p:cNvPr>
          <p:cNvSpPr txBox="1"/>
          <p:nvPr/>
        </p:nvSpPr>
        <p:spPr>
          <a:xfrm>
            <a:off x="4577256" y="4339688"/>
            <a:ext cx="333900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ja-JP" altLang="en-US" sz="1050" b="1" kern="0" dirty="0">
                <a:solidFill>
                  <a:schemeClr val="bg1"/>
                </a:solidFill>
                <a:latin typeface="+mn-ea"/>
              </a:rPr>
              <a:t>これまでの一番の挫折経験と</a:t>
            </a:r>
            <a:r>
              <a:rPr kumimoji="0" lang="ja-JP" altLang="en-US" sz="1050" b="1" kern="0" dirty="0" smtClean="0">
                <a:solidFill>
                  <a:schemeClr val="bg1"/>
                </a:solidFill>
                <a:latin typeface="+mn-ea"/>
              </a:rPr>
              <a:t>、当時の向き合い方</a:t>
            </a:r>
            <a:r>
              <a:rPr kumimoji="0" lang="ja-JP" altLang="en-US" sz="1050" b="1" kern="0" dirty="0">
                <a:solidFill>
                  <a:schemeClr val="bg1"/>
                </a:solidFill>
                <a:latin typeface="+mn-ea"/>
              </a:rPr>
              <a:t>（思考・行動</a:t>
            </a:r>
            <a:r>
              <a:rPr kumimoji="0" lang="ja-JP" altLang="en-US" sz="1050" b="1" kern="0" dirty="0" smtClean="0">
                <a:solidFill>
                  <a:schemeClr val="bg1"/>
                </a:solidFill>
                <a:latin typeface="+mn-ea"/>
              </a:rPr>
              <a:t>）について聞かせてください</a:t>
            </a:r>
            <a:endParaRPr kumimoji="0" lang="ja-JP" altLang="en-US" sz="105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068108" y="212376"/>
            <a:ext cx="403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smtClean="0"/>
              <a:t>                </a:t>
            </a:r>
            <a:r>
              <a:rPr lang="ja-JP" altLang="en-US" dirty="0">
                <a:solidFill>
                  <a:schemeClr val="tx1">
                    <a:lumMod val="75000"/>
                  </a:schemeClr>
                </a:solidFill>
              </a:rPr>
              <a:t>名前</a:t>
            </a:r>
            <a:r>
              <a:rPr lang="ja-JP" altLang="en-US" dirty="0"/>
              <a:t>（　　　　　　       　）</a:t>
            </a:r>
          </a:p>
        </p:txBody>
      </p:sp>
      <p:cxnSp>
        <p:nvCxnSpPr>
          <p:cNvPr id="30" name="直線コネクタ 29"/>
          <p:cNvCxnSpPr/>
          <p:nvPr/>
        </p:nvCxnSpPr>
        <p:spPr>
          <a:xfrm>
            <a:off x="1083109" y="2196721"/>
            <a:ext cx="10931638" cy="33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083109" y="3469238"/>
            <a:ext cx="10931638" cy="33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515157" y="1613984"/>
            <a:ext cx="0" cy="2482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3747405" y="1613983"/>
            <a:ext cx="0" cy="2482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5943649" y="1613982"/>
            <a:ext cx="0" cy="2482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8130239" y="1613982"/>
            <a:ext cx="0" cy="2482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0336137" y="1613981"/>
            <a:ext cx="0" cy="2482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1213152" y="1917355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191121" y="2569138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191121" y="3181829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197609" y="3793274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428226" y="1917978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406195" y="2569761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406195" y="3182452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412683" y="3793897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641644" y="1927193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619613" y="2578976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619613" y="3191667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626101" y="3803112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820714" y="1917355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798683" y="2569138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798683" y="3181829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805171" y="3793274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0052962" y="1953982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0030931" y="2605765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0030931" y="3218456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0037419" y="3829901"/>
            <a:ext cx="319179" cy="2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D1598784-955B-F7AD-1033-3716A4045FCB}"/>
              </a:ext>
            </a:extLst>
          </p:cNvPr>
          <p:cNvSpPr/>
          <p:nvPr/>
        </p:nvSpPr>
        <p:spPr>
          <a:xfrm>
            <a:off x="536842" y="137342"/>
            <a:ext cx="2824251" cy="490775"/>
          </a:xfrm>
          <a:custGeom>
            <a:avLst/>
            <a:gdLst/>
            <a:ahLst/>
            <a:cxnLst/>
            <a:rect l="l" t="t" r="r" b="b"/>
            <a:pathLst>
              <a:path w="2824251" h="490775">
                <a:moveTo>
                  <a:pt x="2110522" y="146419"/>
                </a:moveTo>
                <a:cubicBezTo>
                  <a:pt x="2065660" y="146419"/>
                  <a:pt x="2043229" y="179696"/>
                  <a:pt x="2043229" y="246251"/>
                </a:cubicBezTo>
                <a:cubicBezTo>
                  <a:pt x="2043229" y="311490"/>
                  <a:pt x="2065989" y="344110"/>
                  <a:pt x="2111508" y="344110"/>
                </a:cubicBezTo>
                <a:cubicBezTo>
                  <a:pt x="2155714" y="344110"/>
                  <a:pt x="2177816" y="311490"/>
                  <a:pt x="2177816" y="246251"/>
                </a:cubicBezTo>
                <a:cubicBezTo>
                  <a:pt x="2177816" y="179696"/>
                  <a:pt x="2155385" y="146419"/>
                  <a:pt x="2110522" y="146419"/>
                </a:cubicBezTo>
                <a:close/>
                <a:moveTo>
                  <a:pt x="2519581" y="102543"/>
                </a:moveTo>
                <a:lnTo>
                  <a:pt x="2601665" y="102543"/>
                </a:lnTo>
                <a:lnTo>
                  <a:pt x="2673642" y="306396"/>
                </a:lnTo>
                <a:lnTo>
                  <a:pt x="2746358" y="102543"/>
                </a:lnTo>
                <a:lnTo>
                  <a:pt x="2824251" y="102543"/>
                </a:lnTo>
                <a:lnTo>
                  <a:pt x="2667726" y="490775"/>
                </a:lnTo>
                <a:lnTo>
                  <a:pt x="2587861" y="490775"/>
                </a:lnTo>
                <a:lnTo>
                  <a:pt x="2631244" y="388479"/>
                </a:lnTo>
                <a:close/>
                <a:moveTo>
                  <a:pt x="1338095" y="102543"/>
                </a:moveTo>
                <a:lnTo>
                  <a:pt x="1413770" y="102543"/>
                </a:lnTo>
                <a:lnTo>
                  <a:pt x="1413770" y="387986"/>
                </a:lnTo>
                <a:lnTo>
                  <a:pt x="1338095" y="387986"/>
                </a:lnTo>
                <a:close/>
                <a:moveTo>
                  <a:pt x="414556" y="102543"/>
                </a:moveTo>
                <a:lnTo>
                  <a:pt x="496640" y="102543"/>
                </a:lnTo>
                <a:lnTo>
                  <a:pt x="568617" y="306396"/>
                </a:lnTo>
                <a:lnTo>
                  <a:pt x="641333" y="102543"/>
                </a:lnTo>
                <a:lnTo>
                  <a:pt x="719226" y="102543"/>
                </a:lnTo>
                <a:lnTo>
                  <a:pt x="562701" y="490775"/>
                </a:lnTo>
                <a:lnTo>
                  <a:pt x="482836" y="490775"/>
                </a:lnTo>
                <a:lnTo>
                  <a:pt x="526219" y="388479"/>
                </a:lnTo>
                <a:close/>
                <a:moveTo>
                  <a:pt x="2486630" y="101557"/>
                </a:moveTo>
                <a:cubicBezTo>
                  <a:pt x="2490409" y="101557"/>
                  <a:pt x="2495750" y="101721"/>
                  <a:pt x="2502652" y="102050"/>
                </a:cubicBezTo>
                <a:lnTo>
                  <a:pt x="2502652" y="179696"/>
                </a:lnTo>
                <a:lnTo>
                  <a:pt x="2500187" y="179696"/>
                </a:lnTo>
                <a:cubicBezTo>
                  <a:pt x="2489999" y="177067"/>
                  <a:pt x="2476359" y="175753"/>
                  <a:pt x="2459269" y="175753"/>
                </a:cubicBezTo>
                <a:cubicBezTo>
                  <a:pt x="2432482" y="175753"/>
                  <a:pt x="2407833" y="180025"/>
                  <a:pt x="2385320" y="188570"/>
                </a:cubicBezTo>
                <a:lnTo>
                  <a:pt x="2385320" y="387986"/>
                </a:lnTo>
                <a:lnTo>
                  <a:pt x="2309645" y="387986"/>
                </a:lnTo>
                <a:lnTo>
                  <a:pt x="2309645" y="102543"/>
                </a:lnTo>
                <a:lnTo>
                  <a:pt x="2385320" y="102543"/>
                </a:lnTo>
                <a:lnTo>
                  <a:pt x="2385320" y="154307"/>
                </a:lnTo>
                <a:cubicBezTo>
                  <a:pt x="2408490" y="133437"/>
                  <a:pt x="2427552" y="119428"/>
                  <a:pt x="2442507" y="112280"/>
                </a:cubicBezTo>
                <a:cubicBezTo>
                  <a:pt x="2457461" y="105131"/>
                  <a:pt x="2472168" y="101557"/>
                  <a:pt x="2486630" y="101557"/>
                </a:cubicBezTo>
                <a:close/>
                <a:moveTo>
                  <a:pt x="1606102" y="94655"/>
                </a:moveTo>
                <a:cubicBezTo>
                  <a:pt x="1642090" y="94655"/>
                  <a:pt x="1674546" y="100982"/>
                  <a:pt x="1703468" y="113635"/>
                </a:cubicBezTo>
                <a:lnTo>
                  <a:pt x="1703468" y="180189"/>
                </a:lnTo>
                <a:lnTo>
                  <a:pt x="1701496" y="180189"/>
                </a:lnTo>
                <a:cubicBezTo>
                  <a:pt x="1668466" y="156690"/>
                  <a:pt x="1636503" y="144940"/>
                  <a:pt x="1605609" y="144940"/>
                </a:cubicBezTo>
                <a:cubicBezTo>
                  <a:pt x="1589669" y="144940"/>
                  <a:pt x="1576358" y="147898"/>
                  <a:pt x="1565677" y="153814"/>
                </a:cubicBezTo>
                <a:cubicBezTo>
                  <a:pt x="1554995" y="159730"/>
                  <a:pt x="1549654" y="167125"/>
                  <a:pt x="1549654" y="175999"/>
                </a:cubicBezTo>
                <a:cubicBezTo>
                  <a:pt x="1549654" y="186023"/>
                  <a:pt x="1552982" y="193295"/>
                  <a:pt x="1559637" y="197814"/>
                </a:cubicBezTo>
                <a:cubicBezTo>
                  <a:pt x="1566293" y="202333"/>
                  <a:pt x="1577426" y="206400"/>
                  <a:pt x="1593038" y="210016"/>
                </a:cubicBezTo>
                <a:cubicBezTo>
                  <a:pt x="1612922" y="213631"/>
                  <a:pt x="1632724" y="217986"/>
                  <a:pt x="1652443" y="223080"/>
                </a:cubicBezTo>
                <a:cubicBezTo>
                  <a:pt x="1672163" y="228174"/>
                  <a:pt x="1687692" y="237171"/>
                  <a:pt x="1699031" y="250071"/>
                </a:cubicBezTo>
                <a:cubicBezTo>
                  <a:pt x="1710370" y="262971"/>
                  <a:pt x="1716039" y="279610"/>
                  <a:pt x="1716039" y="299987"/>
                </a:cubicBezTo>
                <a:cubicBezTo>
                  <a:pt x="1716039" y="329073"/>
                  <a:pt x="1703756" y="352326"/>
                  <a:pt x="1679188" y="369745"/>
                </a:cubicBezTo>
                <a:cubicBezTo>
                  <a:pt x="1654621" y="387164"/>
                  <a:pt x="1621467" y="395874"/>
                  <a:pt x="1579727" y="395874"/>
                </a:cubicBezTo>
                <a:cubicBezTo>
                  <a:pt x="1538315" y="395874"/>
                  <a:pt x="1502080" y="388726"/>
                  <a:pt x="1471022" y="374429"/>
                </a:cubicBezTo>
                <a:lnTo>
                  <a:pt x="1471022" y="304424"/>
                </a:lnTo>
                <a:lnTo>
                  <a:pt x="1473980" y="304424"/>
                </a:lnTo>
                <a:cubicBezTo>
                  <a:pt x="1507996" y="331867"/>
                  <a:pt x="1543820" y="345589"/>
                  <a:pt x="1581452" y="345589"/>
                </a:cubicBezTo>
                <a:cubicBezTo>
                  <a:pt x="1619577" y="345589"/>
                  <a:pt x="1638640" y="335236"/>
                  <a:pt x="1638640" y="314530"/>
                </a:cubicBezTo>
                <a:cubicBezTo>
                  <a:pt x="1638640" y="306149"/>
                  <a:pt x="1635682" y="299781"/>
                  <a:pt x="1629766" y="295427"/>
                </a:cubicBezTo>
                <a:cubicBezTo>
                  <a:pt x="1623850" y="291072"/>
                  <a:pt x="1613168" y="287169"/>
                  <a:pt x="1597721" y="283718"/>
                </a:cubicBezTo>
                <a:cubicBezTo>
                  <a:pt x="1587040" y="281746"/>
                  <a:pt x="1571839" y="278542"/>
                  <a:pt x="1552119" y="274105"/>
                </a:cubicBezTo>
                <a:cubicBezTo>
                  <a:pt x="1532399" y="269668"/>
                  <a:pt x="1516911" y="263505"/>
                  <a:pt x="1505655" y="255617"/>
                </a:cubicBezTo>
                <a:cubicBezTo>
                  <a:pt x="1494398" y="247730"/>
                  <a:pt x="1486058" y="238198"/>
                  <a:pt x="1480635" y="227024"/>
                </a:cubicBezTo>
                <a:cubicBezTo>
                  <a:pt x="1475212" y="215849"/>
                  <a:pt x="1472501" y="202949"/>
                  <a:pt x="1472501" y="188324"/>
                </a:cubicBezTo>
                <a:cubicBezTo>
                  <a:pt x="1472501" y="160552"/>
                  <a:pt x="1484579" y="137997"/>
                  <a:pt x="1508736" y="120661"/>
                </a:cubicBezTo>
                <a:cubicBezTo>
                  <a:pt x="1532892" y="103324"/>
                  <a:pt x="1565348" y="94655"/>
                  <a:pt x="1606102" y="94655"/>
                </a:cubicBezTo>
                <a:close/>
                <a:moveTo>
                  <a:pt x="2110522" y="93669"/>
                </a:moveTo>
                <a:cubicBezTo>
                  <a:pt x="2156700" y="93669"/>
                  <a:pt x="2192647" y="107062"/>
                  <a:pt x="2218365" y="133848"/>
                </a:cubicBezTo>
                <a:cubicBezTo>
                  <a:pt x="2244083" y="160634"/>
                  <a:pt x="2256941" y="197855"/>
                  <a:pt x="2256941" y="245511"/>
                </a:cubicBezTo>
                <a:cubicBezTo>
                  <a:pt x="2256941" y="293003"/>
                  <a:pt x="2244083" y="330100"/>
                  <a:pt x="2218365" y="356804"/>
                </a:cubicBezTo>
                <a:cubicBezTo>
                  <a:pt x="2192647" y="383508"/>
                  <a:pt x="2156700" y="396860"/>
                  <a:pt x="2110522" y="396860"/>
                </a:cubicBezTo>
                <a:cubicBezTo>
                  <a:pt x="2064181" y="396860"/>
                  <a:pt x="2028193" y="383508"/>
                  <a:pt x="2002557" y="356804"/>
                </a:cubicBezTo>
                <a:cubicBezTo>
                  <a:pt x="1976921" y="330100"/>
                  <a:pt x="1964103" y="293003"/>
                  <a:pt x="1964103" y="245511"/>
                </a:cubicBezTo>
                <a:cubicBezTo>
                  <a:pt x="1964103" y="197855"/>
                  <a:pt x="1977045" y="160634"/>
                  <a:pt x="2002927" y="133848"/>
                </a:cubicBezTo>
                <a:cubicBezTo>
                  <a:pt x="2028809" y="107062"/>
                  <a:pt x="2064674" y="93669"/>
                  <a:pt x="2110522" y="93669"/>
                </a:cubicBezTo>
                <a:close/>
                <a:moveTo>
                  <a:pt x="1772143" y="22432"/>
                </a:moveTo>
                <a:lnTo>
                  <a:pt x="1847571" y="22432"/>
                </a:lnTo>
                <a:lnTo>
                  <a:pt x="1847571" y="102543"/>
                </a:lnTo>
                <a:lnTo>
                  <a:pt x="1935077" y="102543"/>
                </a:lnTo>
                <a:lnTo>
                  <a:pt x="1935077" y="152582"/>
                </a:lnTo>
                <a:lnTo>
                  <a:pt x="1847571" y="152582"/>
                </a:lnTo>
                <a:lnTo>
                  <a:pt x="1847571" y="270161"/>
                </a:lnTo>
                <a:cubicBezTo>
                  <a:pt x="1847571" y="300398"/>
                  <a:pt x="1851433" y="320117"/>
                  <a:pt x="1859156" y="329320"/>
                </a:cubicBezTo>
                <a:cubicBezTo>
                  <a:pt x="1866880" y="338522"/>
                  <a:pt x="1879862" y="343124"/>
                  <a:pt x="1898103" y="343124"/>
                </a:cubicBezTo>
                <a:cubicBezTo>
                  <a:pt x="1909770" y="343124"/>
                  <a:pt x="1921356" y="340248"/>
                  <a:pt x="1932859" y="334496"/>
                </a:cubicBezTo>
                <a:lnTo>
                  <a:pt x="1935077" y="334496"/>
                </a:lnTo>
                <a:lnTo>
                  <a:pt x="1935077" y="386261"/>
                </a:lnTo>
                <a:cubicBezTo>
                  <a:pt x="1914865" y="391191"/>
                  <a:pt x="1893255" y="393655"/>
                  <a:pt x="1870249" y="393655"/>
                </a:cubicBezTo>
                <a:cubicBezTo>
                  <a:pt x="1836232" y="393655"/>
                  <a:pt x="1811336" y="386384"/>
                  <a:pt x="1795560" y="371841"/>
                </a:cubicBezTo>
                <a:cubicBezTo>
                  <a:pt x="1779784" y="357297"/>
                  <a:pt x="1771897" y="333757"/>
                  <a:pt x="1771897" y="301219"/>
                </a:cubicBezTo>
                <a:lnTo>
                  <a:pt x="1771897" y="152582"/>
                </a:lnTo>
                <a:lnTo>
                  <a:pt x="1734429" y="152582"/>
                </a:lnTo>
                <a:lnTo>
                  <a:pt x="1734429" y="102543"/>
                </a:lnTo>
                <a:lnTo>
                  <a:pt x="1772143" y="102543"/>
                </a:lnTo>
                <a:close/>
                <a:moveTo>
                  <a:pt x="933450" y="16516"/>
                </a:moveTo>
                <a:lnTo>
                  <a:pt x="1014794" y="16516"/>
                </a:lnTo>
                <a:lnTo>
                  <a:pt x="1014794" y="157758"/>
                </a:lnTo>
                <a:lnTo>
                  <a:pt x="1170826" y="157758"/>
                </a:lnTo>
                <a:lnTo>
                  <a:pt x="1170826" y="16516"/>
                </a:lnTo>
                <a:lnTo>
                  <a:pt x="1252170" y="16516"/>
                </a:lnTo>
                <a:lnTo>
                  <a:pt x="1252170" y="387986"/>
                </a:lnTo>
                <a:lnTo>
                  <a:pt x="1170826" y="387986"/>
                </a:lnTo>
                <a:lnTo>
                  <a:pt x="1170826" y="218889"/>
                </a:lnTo>
                <a:lnTo>
                  <a:pt x="1014794" y="218889"/>
                </a:lnTo>
                <a:lnTo>
                  <a:pt x="1014794" y="387986"/>
                </a:lnTo>
                <a:lnTo>
                  <a:pt x="933450" y="387986"/>
                </a:lnTo>
                <a:close/>
                <a:moveTo>
                  <a:pt x="0" y="16516"/>
                </a:moveTo>
                <a:lnTo>
                  <a:pt x="91204" y="16516"/>
                </a:lnTo>
                <a:lnTo>
                  <a:pt x="185119" y="213960"/>
                </a:lnTo>
                <a:lnTo>
                  <a:pt x="278788" y="16516"/>
                </a:lnTo>
                <a:lnTo>
                  <a:pt x="369991" y="16516"/>
                </a:lnTo>
                <a:lnTo>
                  <a:pt x="369991" y="387986"/>
                </a:lnTo>
                <a:lnTo>
                  <a:pt x="289634" y="387986"/>
                </a:lnTo>
                <a:lnTo>
                  <a:pt x="289634" y="126946"/>
                </a:lnTo>
                <a:lnTo>
                  <a:pt x="209522" y="300233"/>
                </a:lnTo>
                <a:lnTo>
                  <a:pt x="155539" y="300233"/>
                </a:lnTo>
                <a:lnTo>
                  <a:pt x="75428" y="127686"/>
                </a:lnTo>
                <a:lnTo>
                  <a:pt x="75428" y="387986"/>
                </a:lnTo>
                <a:lnTo>
                  <a:pt x="0" y="387986"/>
                </a:lnTo>
                <a:close/>
                <a:moveTo>
                  <a:pt x="1335384" y="0"/>
                </a:moveTo>
                <a:lnTo>
                  <a:pt x="1416481" y="0"/>
                </a:lnTo>
                <a:lnTo>
                  <a:pt x="1416481" y="66801"/>
                </a:lnTo>
                <a:lnTo>
                  <a:pt x="1335384" y="6680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089852" y="2859959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090209" y="3466069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081506" y="2209720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273587" y="1633435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280330" y="2862457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280687" y="3468567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271984" y="2212218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461226" y="1638838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467969" y="2867860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468326" y="3473970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459623" y="2217621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7645884" y="1658088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652627" y="2887110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7652984" y="3493220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7644281" y="2236871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9840548" y="1648645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9847291" y="2877667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9847648" y="3483777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9838945" y="2227428"/>
            <a:ext cx="396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E8E3D9B5-955E-07D4-30C5-FBEA73035BFC}"/>
              </a:ext>
            </a:extLst>
          </p:cNvPr>
          <p:cNvGrpSpPr/>
          <p:nvPr/>
        </p:nvGrpSpPr>
        <p:grpSpPr>
          <a:xfrm>
            <a:off x="8223986" y="4515507"/>
            <a:ext cx="3779344" cy="2156576"/>
            <a:chOff x="9724295" y="2370349"/>
            <a:chExt cx="3779344" cy="2146037"/>
          </a:xfrm>
        </p:grpSpPr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E6031C23-A204-C1C6-2ADD-D7C2B3B2C5D8}"/>
                </a:ext>
              </a:extLst>
            </p:cNvPr>
            <p:cNvSpPr/>
            <p:nvPr/>
          </p:nvSpPr>
          <p:spPr bwMode="auto">
            <a:xfrm>
              <a:off x="9724295" y="2370349"/>
              <a:ext cx="3779344" cy="21460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>
                <a:latin typeface="+mn-ea"/>
              </a:endParaRPr>
            </a:p>
          </p:txBody>
        </p:sp>
        <p:sp>
          <p:nvSpPr>
            <p:cNvPr id="88" name="正方形/長方形 87">
              <a:extLst>
                <a:ext uri="{FF2B5EF4-FFF2-40B4-BE49-F238E27FC236}">
                  <a16:creationId xmlns:a16="http://schemas.microsoft.com/office/drawing/2014/main" id="{CC51466A-68B3-6604-747D-ACEC7EB2C73A}"/>
                </a:ext>
              </a:extLst>
            </p:cNvPr>
            <p:cNvSpPr/>
            <p:nvPr/>
          </p:nvSpPr>
          <p:spPr bwMode="auto">
            <a:xfrm>
              <a:off x="9779294" y="2419219"/>
              <a:ext cx="3673654" cy="2048295"/>
            </a:xfrm>
            <a:prstGeom prst="rect">
              <a:avLst/>
            </a:prstGeom>
            <a:solidFill>
              <a:schemeClr val="bg1"/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ja-JP" sz="700" dirty="0" smtClean="0">
                <a:latin typeface="+mn-ea"/>
              </a:endParaRPr>
            </a:p>
            <a:p>
              <a:pPr algn="ctr"/>
              <a:endParaRPr lang="en-US" altLang="ja-JP" sz="700" dirty="0">
                <a:latin typeface="+mn-ea"/>
              </a:endParaRPr>
            </a:p>
            <a:p>
              <a:pPr algn="ctr"/>
              <a:endParaRPr lang="en-US" altLang="ja-JP" sz="700" dirty="0" smtClean="0">
                <a:latin typeface="+mn-ea"/>
              </a:endParaRPr>
            </a:p>
            <a:p>
              <a:pPr algn="ctr"/>
              <a:endParaRPr lang="en-US" altLang="ja-JP" sz="700" dirty="0">
                <a:latin typeface="+mn-ea"/>
              </a:endParaRPr>
            </a:p>
            <a:p>
              <a:endParaRPr lang="en-US" altLang="ja-JP" sz="1200" dirty="0">
                <a:latin typeface="+mn-ea"/>
              </a:endParaRPr>
            </a:p>
          </p:txBody>
        </p:sp>
      </p:grp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1598784-955B-F7AD-1033-3716A4045FCB}"/>
              </a:ext>
            </a:extLst>
          </p:cNvPr>
          <p:cNvSpPr/>
          <p:nvPr/>
        </p:nvSpPr>
        <p:spPr>
          <a:xfrm>
            <a:off x="8343027" y="4211894"/>
            <a:ext cx="3594256" cy="68700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BDCBBAA-B026-6E9B-5F93-B5E0C04B997B}"/>
              </a:ext>
            </a:extLst>
          </p:cNvPr>
          <p:cNvSpPr txBox="1"/>
          <p:nvPr/>
        </p:nvSpPr>
        <p:spPr>
          <a:xfrm>
            <a:off x="8437979" y="4251522"/>
            <a:ext cx="340435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これまでの人生で、人間関係がうまくいかなかった時</a:t>
            </a:r>
            <a:endParaRPr lang="en-US" altLang="ja-JP" sz="105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どの</a:t>
            </a:r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ように立ち振る舞いましたか</a:t>
            </a:r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？当時の想いや、</a:t>
            </a:r>
            <a:endParaRPr lang="en-US" altLang="ja-JP" sz="105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そこ</a:t>
            </a:r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から</a:t>
            </a:r>
            <a:r>
              <a:rPr lang="ja-JP" altLang="en-US" sz="1050" b="1" dirty="0" smtClean="0">
                <a:solidFill>
                  <a:schemeClr val="bg1"/>
                </a:solidFill>
                <a:latin typeface="+mn-ea"/>
              </a:rPr>
              <a:t>生まれた考えや価値観を聞かせて</a:t>
            </a:r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ください</a:t>
            </a:r>
          </a:p>
        </p:txBody>
      </p:sp>
      <p:sp>
        <p:nvSpPr>
          <p:cNvPr id="35" name="四角形: 角を丸くする 3">
            <a:extLst>
              <a:ext uri="{FF2B5EF4-FFF2-40B4-BE49-F238E27FC236}">
                <a16:creationId xmlns:a16="http://schemas.microsoft.com/office/drawing/2014/main" id="{D1598784-955B-F7AD-1033-3716A4045FCB}"/>
              </a:ext>
            </a:extLst>
          </p:cNvPr>
          <p:cNvSpPr/>
          <p:nvPr/>
        </p:nvSpPr>
        <p:spPr>
          <a:xfrm>
            <a:off x="572868" y="4211894"/>
            <a:ext cx="3594256" cy="68700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F4B6876-FB3D-2C4C-1F3E-18D37E86570F}"/>
              </a:ext>
            </a:extLst>
          </p:cNvPr>
          <p:cNvSpPr txBox="1"/>
          <p:nvPr/>
        </p:nvSpPr>
        <p:spPr>
          <a:xfrm>
            <a:off x="611494" y="4347646"/>
            <a:ext cx="360358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1" dirty="0" smtClean="0">
                <a:solidFill>
                  <a:schemeClr val="bg1"/>
                </a:solidFill>
              </a:rPr>
              <a:t>今</a:t>
            </a:r>
            <a:r>
              <a:rPr lang="ja-JP" altLang="en-US" sz="1050" b="1" dirty="0">
                <a:solidFill>
                  <a:schemeClr val="bg1"/>
                </a:solidFill>
              </a:rPr>
              <a:t>の自分を形成する上</a:t>
            </a:r>
            <a:r>
              <a:rPr lang="ja-JP" altLang="en-US" sz="1050" b="1" dirty="0" smtClean="0">
                <a:solidFill>
                  <a:schemeClr val="bg1"/>
                </a:solidFill>
              </a:rPr>
              <a:t>で一番</a:t>
            </a:r>
            <a:r>
              <a:rPr lang="ja-JP" altLang="en-US" sz="1050" b="1" dirty="0">
                <a:solidFill>
                  <a:schemeClr val="bg1"/>
                </a:solidFill>
              </a:rPr>
              <a:t>影響を与えたエピソード、</a:t>
            </a:r>
          </a:p>
          <a:p>
            <a:r>
              <a:rPr lang="ja-JP" altLang="en-US" sz="1050" b="1" dirty="0">
                <a:solidFill>
                  <a:schemeClr val="bg1"/>
                </a:solidFill>
              </a:rPr>
              <a:t>そこから</a:t>
            </a:r>
            <a:r>
              <a:rPr lang="ja-JP" altLang="en-US" sz="1050" b="1" dirty="0" smtClean="0">
                <a:solidFill>
                  <a:schemeClr val="bg1"/>
                </a:solidFill>
              </a:rPr>
              <a:t>生まれた考えや価値観を聞かせてください</a:t>
            </a:r>
            <a:endParaRPr lang="ja-JP" altLang="en-US" sz="1050" b="1" dirty="0">
              <a:solidFill>
                <a:schemeClr val="bg1"/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535914" y="2207423"/>
            <a:ext cx="1714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526355" y="2860340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1526355" y="3486100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3776704" y="2205112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767145" y="2858029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767145" y="3483789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934534" y="1627801"/>
            <a:ext cx="178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5961903" y="2225033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5952344" y="2877950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952344" y="3503710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8109560" y="1618217"/>
            <a:ext cx="178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8136929" y="2215449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8127370" y="2868366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8127370" y="3494126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10313853" y="1636549"/>
            <a:ext cx="178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0341222" y="2233781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0331663" y="2886698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10331663" y="3512458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10322513" y="1636549"/>
            <a:ext cx="178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10349882" y="2233781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10340323" y="2886698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10340323" y="3512458"/>
            <a:ext cx="1714157" cy="3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66" y="1166718"/>
            <a:ext cx="11521183" cy="29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3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05" y="3461979"/>
            <a:ext cx="11495259" cy="313001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52" y="70310"/>
            <a:ext cx="1079612" cy="63403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6155EF0-9CA3-E3E4-03C3-95959F871AE8}"/>
              </a:ext>
            </a:extLst>
          </p:cNvPr>
          <p:cNvSpPr/>
          <p:nvPr/>
        </p:nvSpPr>
        <p:spPr>
          <a:xfrm rot="5400000">
            <a:off x="-3266546" y="3268062"/>
            <a:ext cx="6858001" cy="3240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068108" y="212376"/>
            <a:ext cx="403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smtClean="0"/>
              <a:t>                </a:t>
            </a:r>
            <a:r>
              <a:rPr lang="ja-JP" altLang="en-US" dirty="0"/>
              <a:t>名前（　　　　　　       　）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82665" y="135432"/>
            <a:ext cx="745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tx1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健康状態に関する告知について</a:t>
            </a:r>
            <a:endParaRPr lang="ja-JP" altLang="en-US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77404" y="956239"/>
            <a:ext cx="1149526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入社ご希望の方へ</a:t>
            </a:r>
            <a:r>
              <a:rPr lang="ja-JP" altLang="en-US" sz="1400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既往症</a:t>
            </a:r>
            <a:r>
              <a:rPr lang="ja-JP" altLang="ja-JP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ならび</a:t>
            </a:r>
            <a:r>
              <a:rPr lang="ja-JP" altLang="ja-JP" sz="1400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に現在の健康状態を下記のとおり</a:t>
            </a:r>
            <a:r>
              <a:rPr lang="ja-JP" altLang="ja-JP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告知</a:t>
            </a:r>
            <a:r>
              <a:rPr lang="ja-JP" altLang="en-US" sz="1400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いただいております</a:t>
            </a:r>
            <a:r>
              <a:rPr lang="ja-JP" altLang="ja-JP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sz="1400" dirty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業務への適正な配置、就業環境への配慮の一貫としてお伺いをしているものであり、自己申告</a:t>
            </a:r>
            <a:r>
              <a:rPr lang="ja-JP" altLang="en-US" sz="1400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</a:t>
            </a:r>
            <a:r>
              <a:rPr lang="ja-JP" altLang="en-US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限るものです。</a:t>
            </a:r>
            <a:endParaRPr lang="en-US" altLang="ja-JP" sz="1400" dirty="0" smtClean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この内容を以て、選考結果を確定するものではありません。</a:t>
            </a:r>
            <a:endParaRPr lang="en-US" altLang="ja-JP" sz="1400" dirty="0" smtClean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77406" y="2055773"/>
            <a:ext cx="1149525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800" b="1" dirty="0">
                <a:solidFill>
                  <a:schemeClr val="tx1">
                    <a:lumMod val="75000"/>
                  </a:schemeClr>
                </a:solidFill>
                <a:latin typeface="+mn-ea"/>
              </a:rPr>
              <a:t>今日まで</a:t>
            </a:r>
            <a:r>
              <a:rPr lang="ja-JP" altLang="en-US" sz="1800" b="1" dirty="0">
                <a:solidFill>
                  <a:schemeClr val="tx1">
                    <a:lumMod val="75000"/>
                  </a:schemeClr>
                </a:solidFill>
                <a:latin typeface="+mn-ea"/>
              </a:rPr>
              <a:t>の主な既往症で告知するもの</a:t>
            </a:r>
            <a:r>
              <a:rPr lang="ja-JP" altLang="en-US" sz="1800" b="1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はありますか</a:t>
            </a:r>
            <a:r>
              <a:rPr lang="ja-JP" altLang="en-US" sz="1800" b="1" dirty="0">
                <a:solidFill>
                  <a:schemeClr val="tx1">
                    <a:lumMod val="75000"/>
                  </a:schemeClr>
                </a:solidFill>
                <a:latin typeface="+mn-ea"/>
              </a:rPr>
              <a:t>　</a:t>
            </a:r>
            <a:r>
              <a:rPr lang="ja-JP" altLang="en-US" sz="1800" b="1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　　</a:t>
            </a:r>
            <a:r>
              <a:rPr lang="ja-JP" altLang="en-US" sz="180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→　　　</a:t>
            </a:r>
            <a:r>
              <a:rPr lang="ja-JP" altLang="en-US" sz="1800" b="1" u="sng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はい　・　いいえ</a:t>
            </a:r>
            <a:endParaRPr lang="ja-JP" altLang="en-US" sz="1800" b="1" u="sng" dirty="0">
              <a:solidFill>
                <a:schemeClr val="tx1">
                  <a:lumMod val="75000"/>
                </a:schemeClr>
              </a:solidFill>
              <a:latin typeface="+mn-ea"/>
            </a:endParaRPr>
          </a:p>
          <a:p>
            <a:r>
              <a:rPr lang="ja-JP" altLang="en-US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（当てはまる方に○をつけてください）</a:t>
            </a:r>
            <a:endParaRPr lang="en-US" altLang="ja-JP" sz="1400" dirty="0" smtClean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1600" dirty="0" smtClean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「はい」とお答えの方は下記表にご記入ください</a:t>
            </a:r>
            <a:r>
              <a:rPr lang="ja-JP" altLang="en-US" sz="1400" dirty="0" smtClean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ja-JP" altLang="en-US" sz="1400" dirty="0">
              <a:solidFill>
                <a:schemeClr val="tx1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9878676" y="2054669"/>
            <a:ext cx="1114376" cy="415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609379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中扉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基本テンプレート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並列・比較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論理展開・フロー・手順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裏表紙">
  <a:themeElements>
    <a:clrScheme name="WillGroup_ppt_Template_Colorset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白紙">
  <a:themeElements>
    <a:clrScheme name="ユーザー定義 1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WILLGROUP">
      <a:majorFont>
        <a:latin typeface="游ゴシック Bold"/>
        <a:ea typeface="游ゴシック Bold"/>
        <a:cs typeface=""/>
      </a:majorFont>
      <a:minorFont>
        <a:latin typeface="游ゴシック Medium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テーマ">
  <a:themeElements>
    <a:clrScheme name="ユーザー定義 1">
      <a:dk1>
        <a:srgbClr val="333333"/>
      </a:dk1>
      <a:lt1>
        <a:srgbClr val="FFFFFF"/>
      </a:lt1>
      <a:dk2>
        <a:srgbClr val="F00000"/>
      </a:dk2>
      <a:lt2>
        <a:srgbClr val="8CA0AF"/>
      </a:lt2>
      <a:accent1>
        <a:srgbClr val="F85451"/>
      </a:accent1>
      <a:accent2>
        <a:srgbClr val="FFAFB0"/>
      </a:accent2>
      <a:accent3>
        <a:srgbClr val="4795F9"/>
      </a:accent3>
      <a:accent4>
        <a:srgbClr val="B2D8FA"/>
      </a:accent4>
      <a:accent5>
        <a:srgbClr val="FFA243"/>
      </a:accent5>
      <a:accent6>
        <a:srgbClr val="FDC7A6"/>
      </a:accent6>
      <a:hlink>
        <a:srgbClr val="0070C0"/>
      </a:hlink>
      <a:folHlink>
        <a:srgbClr val="864EA9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7254</TotalTime>
  <Words>236</Words>
  <Application>Microsoft Office PowerPoint</Application>
  <PresentationFormat>ワイド画面</PresentationFormat>
  <Paragraphs>49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2</vt:i4>
      </vt:variant>
    </vt:vector>
  </HeadingPairs>
  <TitlesOfParts>
    <vt:vector size="19" baseType="lpstr">
      <vt:lpstr>メイリオ</vt:lpstr>
      <vt:lpstr>游ゴシック</vt:lpstr>
      <vt:lpstr>游ゴシック Bold</vt:lpstr>
      <vt:lpstr>游ゴシック Light</vt:lpstr>
      <vt:lpstr>游ゴシック Medium</vt:lpstr>
      <vt:lpstr>Arial</vt:lpstr>
      <vt:lpstr>Calibri</vt:lpstr>
      <vt:lpstr>Calibri Light</vt:lpstr>
      <vt:lpstr>Wingdings</vt:lpstr>
      <vt:lpstr>表紙</vt:lpstr>
      <vt:lpstr>中扉</vt:lpstr>
      <vt:lpstr>基本テンプレート</vt:lpstr>
      <vt:lpstr>並列・比較</vt:lpstr>
      <vt:lpstr>論理展開・フロー・手順</vt:lpstr>
      <vt:lpstr>裏表紙</vt:lpstr>
      <vt:lpstr>白紙</vt:lpstr>
      <vt:lpstr>Office テーマ</vt:lpstr>
      <vt:lpstr>PowerPoint プレゼンテーション</vt:lpstr>
      <vt:lpstr>PowerPoint プレゼンテーション</vt:lpstr>
    </vt:vector>
  </TitlesOfParts>
  <Company>WILL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仲島修平</dc:creator>
  <cp:lastModifiedBy>前澤 由夏</cp:lastModifiedBy>
  <cp:revision>392</cp:revision>
  <dcterms:created xsi:type="dcterms:W3CDTF">2021-02-08T14:24:27Z</dcterms:created>
  <dcterms:modified xsi:type="dcterms:W3CDTF">2025-01-06T04:21:46Z</dcterms:modified>
</cp:coreProperties>
</file>